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41"/>
  </p:notesMasterIdLst>
  <p:sldIdLst>
    <p:sldId id="256" r:id="rId2"/>
    <p:sldId id="372" r:id="rId3"/>
    <p:sldId id="399" r:id="rId4"/>
    <p:sldId id="261" r:id="rId5"/>
    <p:sldId id="414" r:id="rId6"/>
    <p:sldId id="602" r:id="rId7"/>
    <p:sldId id="603" r:id="rId8"/>
    <p:sldId id="587" r:id="rId9"/>
    <p:sldId id="588" r:id="rId10"/>
    <p:sldId id="589" r:id="rId11"/>
    <p:sldId id="590" r:id="rId12"/>
    <p:sldId id="384" r:id="rId13"/>
    <p:sldId id="596" r:id="rId14"/>
    <p:sldId id="597" r:id="rId15"/>
    <p:sldId id="598" r:id="rId16"/>
    <p:sldId id="599" r:id="rId17"/>
    <p:sldId id="574" r:id="rId18"/>
    <p:sldId id="575" r:id="rId19"/>
    <p:sldId id="595" r:id="rId20"/>
    <p:sldId id="583" r:id="rId21"/>
    <p:sldId id="576" r:id="rId22"/>
    <p:sldId id="584" r:id="rId23"/>
    <p:sldId id="585" r:id="rId24"/>
    <p:sldId id="586" r:id="rId25"/>
    <p:sldId id="486" r:id="rId26"/>
    <p:sldId id="547" r:id="rId27"/>
    <p:sldId id="548" r:id="rId28"/>
    <p:sldId id="555" r:id="rId29"/>
    <p:sldId id="558" r:id="rId30"/>
    <p:sldId id="559" r:id="rId31"/>
    <p:sldId id="560" r:id="rId32"/>
    <p:sldId id="528" r:id="rId33"/>
    <p:sldId id="565" r:id="rId34"/>
    <p:sldId id="600" r:id="rId35"/>
    <p:sldId id="577" r:id="rId36"/>
    <p:sldId id="578" r:id="rId37"/>
    <p:sldId id="601" r:id="rId38"/>
    <p:sldId id="580" r:id="rId39"/>
    <p:sldId id="279" r:id="rId40"/>
  </p:sldIdLst>
  <p:sldSz cx="9144000" cy="6858000" type="screen4x3"/>
  <p:notesSz cx="6858000" cy="9144000"/>
  <p:embeddedFontLst>
    <p:embeddedFont>
      <p:font typeface="Sniglet" charset="0"/>
      <p:regular r:id="rId42"/>
    </p:embeddedFont>
    <p:embeddedFont>
      <p:font typeface="Cambria Math" pitchFamily="18" charset="0"/>
      <p:regular r:id="rId43"/>
    </p:embeddedFont>
    <p:embeddedFont>
      <p:font typeface="Dosis"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462" autoAdjust="0"/>
  </p:normalViewPr>
  <p:slideViewPr>
    <p:cSldViewPr>
      <p:cViewPr varScale="1">
        <p:scale>
          <a:sx n="86" d="100"/>
          <a:sy n="86" d="100"/>
        </p:scale>
        <p:origin x="-714" y="-24"/>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weroru\Desktop\Gr&#225;fica%20rendimiento%20-%20desviacion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968590779594939"/>
          <c:y val="5.5449330783938815E-2"/>
          <c:w val="0.79408910626234808"/>
          <c:h val="0.88910133843212236"/>
        </c:manualLayout>
      </c:layout>
      <c:barChart>
        <c:barDir val="col"/>
        <c:grouping val="clustered"/>
        <c:varyColors val="0"/>
        <c:ser>
          <c:idx val="0"/>
          <c:order val="0"/>
          <c:tx>
            <c:strRef>
              <c:f>'[Gráfica rendimiento - desviaciones.xlsx]Hoja1'!$M$1</c:f>
              <c:strCache>
                <c:ptCount val="1"/>
                <c:pt idx="0">
                  <c:v>Rendimiento</c:v>
                </c:pt>
              </c:strCache>
            </c:strRef>
          </c:tx>
          <c:spPr>
            <a:solidFill>
              <a:schemeClr val="accent1"/>
            </a:solidFill>
            <a:ln>
              <a:noFill/>
            </a:ln>
            <a:effectLst/>
          </c:spPr>
          <c:invertIfNegative val="0"/>
          <c:dLbls>
            <c:dLbl>
              <c:idx val="0"/>
              <c:layout/>
              <c:tx>
                <c:rich>
                  <a:bodyPr/>
                  <a:lstStyle/>
                  <a:p>
                    <a:r>
                      <a:rPr lang="en-US"/>
                      <a:t>88</a:t>
                    </a:r>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EEDF-49B5-A9FA-B57C3F25B1B2}"/>
                </c:ext>
              </c:extLst>
            </c:dLbl>
            <c:dLbl>
              <c:idx val="1"/>
              <c:layout>
                <c:manualLayout>
                  <c:x val="-1.4979126528210001E-3"/>
                  <c:y val="1.8803194639503206E-2"/>
                </c:manualLayout>
              </c:layout>
              <c:tx>
                <c:rich>
                  <a:bodyPr/>
                  <a:lstStyle/>
                  <a:p>
                    <a:r>
                      <a:rPr lang="en-US" sz="2600" dirty="0"/>
                      <a:t>111</a:t>
                    </a:r>
                  </a:p>
                </c:rich>
              </c:tx>
              <c:dLblPos val="outEnd"/>
              <c:showLegendKey val="0"/>
              <c:showVal val="1"/>
              <c:showCatName val="0"/>
              <c:showSerName val="0"/>
              <c:showPercent val="0"/>
              <c:showBubbleSize val="0"/>
            </c:dLbl>
            <c:dLbl>
              <c:idx val="4"/>
              <c:layout>
                <c:manualLayout>
                  <c:x val="0"/>
                  <c:y val="-2.3071155605613704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EEDF-49B5-A9FA-B57C3F25B1B2}"/>
                </c:ext>
              </c:extLst>
            </c:dLbl>
            <c:dLbl>
              <c:idx val="5"/>
              <c:layout>
                <c:manualLayout>
                  <c:x val="1.058201058200903E-3"/>
                  <c:y val="-2.0973777823285186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EEDF-49B5-A9FA-B57C3F25B1B2}"/>
                </c:ext>
              </c:extLst>
            </c:dLbl>
            <c:dLbl>
              <c:idx val="6"/>
              <c:layout>
                <c:manualLayout>
                  <c:x val="0"/>
                  <c:y val="-1.6779022258628151E-2"/>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EEDF-49B5-A9FA-B57C3F25B1B2}"/>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lumMod val="75000"/>
                        <a:lumOff val="25000"/>
                      </a:schemeClr>
                    </a:solidFill>
                    <a:latin typeface="+mn-lt"/>
                    <a:ea typeface="+mn-ea"/>
                    <a:cs typeface="+mn-cs"/>
                  </a:defRPr>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'[Gráfica rendimiento - desviaciones.xlsx]Hoja1'!$L$2:$L$8</c:f>
              <c:strCache>
                <c:ptCount val="7"/>
                <c:pt idx="0">
                  <c:v>Alejandro Román</c:v>
                </c:pt>
                <c:pt idx="1">
                  <c:v>Álvaro Domínguez</c:v>
                </c:pt>
                <c:pt idx="2">
                  <c:v>Miguel Ángel Baños</c:v>
                </c:pt>
                <c:pt idx="3">
                  <c:v>Alejandro Garrido</c:v>
                </c:pt>
                <c:pt idx="4">
                  <c:v>Andrés Fernández</c:v>
                </c:pt>
                <c:pt idx="5">
                  <c:v>Jesús Sosa</c:v>
                </c:pt>
                <c:pt idx="6">
                  <c:v>Álvaro Sánchez</c:v>
                </c:pt>
              </c:strCache>
            </c:strRef>
          </c:cat>
          <c:val>
            <c:numRef>
              <c:f>'[Gráfica rendimiento - desviaciones.xlsx]Hoja1'!$M$2:$M$8</c:f>
              <c:numCache>
                <c:formatCode>General</c:formatCode>
                <c:ptCount val="7"/>
                <c:pt idx="0">
                  <c:v>88</c:v>
                </c:pt>
                <c:pt idx="1">
                  <c:v>111</c:v>
                </c:pt>
                <c:pt idx="2">
                  <c:v>81</c:v>
                </c:pt>
                <c:pt idx="3">
                  <c:v>59</c:v>
                </c:pt>
                <c:pt idx="4">
                  <c:v>95</c:v>
                </c:pt>
                <c:pt idx="5">
                  <c:v>95</c:v>
                </c:pt>
                <c:pt idx="6">
                  <c:v>98</c:v>
                </c:pt>
              </c:numCache>
            </c:numRef>
          </c:val>
          <c:extLst xmlns:c16r2="http://schemas.microsoft.com/office/drawing/2015/06/chart">
            <c:ext xmlns:c16="http://schemas.microsoft.com/office/drawing/2014/chart" uri="{C3380CC4-5D6E-409C-BE32-E72D297353CC}">
              <c16:uniqueId val="{00000004-EEDF-49B5-A9FA-B57C3F25B1B2}"/>
            </c:ext>
          </c:extLst>
        </c:ser>
        <c:dLbls>
          <c:dLblPos val="outEnd"/>
          <c:showLegendKey val="0"/>
          <c:showVal val="1"/>
          <c:showCatName val="0"/>
          <c:showSerName val="0"/>
          <c:showPercent val="0"/>
          <c:showBubbleSize val="0"/>
        </c:dLbls>
        <c:gapWidth val="219"/>
        <c:overlap val="-27"/>
        <c:axId val="314223104"/>
        <c:axId val="185504832"/>
      </c:barChart>
      <c:catAx>
        <c:axId val="314223104"/>
        <c:scaling>
          <c:orientation val="minMax"/>
        </c:scaling>
        <c:delete val="1"/>
        <c:axPos val="b"/>
        <c:numFmt formatCode="General" sourceLinked="1"/>
        <c:majorTickMark val="none"/>
        <c:minorTickMark val="none"/>
        <c:tickLblPos val="nextTo"/>
        <c:crossAx val="185504832"/>
        <c:crosses val="autoZero"/>
        <c:auto val="1"/>
        <c:lblAlgn val="ctr"/>
        <c:lblOffset val="100"/>
        <c:noMultiLvlLbl val="0"/>
      </c:catAx>
      <c:valAx>
        <c:axId val="185504832"/>
        <c:scaling>
          <c:orientation val="minMax"/>
        </c:scaling>
        <c:delete val="0"/>
        <c:axPos val="l"/>
        <c:majorGridlines>
          <c:spPr>
            <a:ln w="9525" cap="flat" cmpd="sng" algn="ctr">
              <a:solidFill>
                <a:schemeClr val="tx1">
                  <a:alpha val="71000"/>
                </a:schemeClr>
              </a:solidFill>
              <a:round/>
            </a:ln>
            <a:effectLst/>
          </c:spPr>
        </c:majorGridlines>
        <c:title>
          <c:tx>
            <c:rich>
              <a:bodyPr rot="0" spcFirstLastPara="1" vertOverflow="ellipsis" wrap="square" anchor="ctr" anchorCtr="1"/>
              <a:lstStyle/>
              <a:p>
                <a:pPr>
                  <a:defRPr sz="3600" b="1" i="0" u="none" strike="noStrike" kern="1200" baseline="0">
                    <a:solidFill>
                      <a:schemeClr val="tx1">
                        <a:lumMod val="65000"/>
                        <a:lumOff val="35000"/>
                      </a:schemeClr>
                    </a:solidFill>
                    <a:latin typeface="+mn-lt"/>
                    <a:ea typeface="+mn-ea"/>
                    <a:cs typeface="+mn-cs"/>
                  </a:defRPr>
                </a:pPr>
                <a:r>
                  <a:rPr lang="es-ES" sz="3600" b="1"/>
                  <a:t>%</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s-ES"/>
          </a:p>
        </c:txPr>
        <c:crossAx val="31422310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a:t>
            </a:r>
            <a:r>
              <a:rPr lang="en-US" sz="1100" b="0" i="0" u="none" strike="noStrike" cap="none" baseline="0" dirty="0" smtClean="0">
                <a:solidFill>
                  <a:srgbClr val="000000"/>
                </a:solidFill>
                <a:latin typeface="Arial"/>
                <a:ea typeface="Arial"/>
                <a:cs typeface="Arial"/>
                <a:sym typeface="Arial"/>
              </a:rPr>
              <a:t>how was our work this deliverable.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s-ES" baseline="0" dirty="0" err="1" smtClean="0"/>
              <a:t>The</a:t>
            </a:r>
            <a:r>
              <a:rPr lang="es-ES" baseline="0" dirty="0" smtClean="0"/>
              <a:t> </a:t>
            </a:r>
            <a:r>
              <a:rPr lang="es-ES" baseline="0" dirty="0" err="1" smtClean="0"/>
              <a:t>second</a:t>
            </a:r>
            <a:r>
              <a:rPr lang="es-ES" baseline="0" dirty="0" smtClean="0"/>
              <a:t> </a:t>
            </a:r>
            <a:r>
              <a:rPr lang="es-ES" baseline="0" dirty="0" err="1" smtClean="0"/>
              <a:t>way</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for</a:t>
            </a:r>
            <a:r>
              <a:rPr lang="es-ES" baseline="0" dirty="0" smtClean="0"/>
              <a:t> </a:t>
            </a:r>
            <a:r>
              <a:rPr lang="es-ES" baseline="0" dirty="0" err="1" smtClean="0"/>
              <a:t>having</a:t>
            </a:r>
            <a:r>
              <a:rPr lang="es-ES" baseline="0" dirty="0" smtClean="0"/>
              <a:t> a </a:t>
            </a:r>
            <a:r>
              <a:rPr lang="es-ES" baseline="0" dirty="0" err="1" smtClean="0"/>
              <a:t>profit</a:t>
            </a:r>
            <a:r>
              <a:rPr lang="es-ES" baseline="0" dirty="0" smtClean="0"/>
              <a:t> </a:t>
            </a:r>
            <a:r>
              <a:rPr lang="es-ES" baseline="0" dirty="0" err="1" smtClean="0"/>
              <a:t>with</a:t>
            </a:r>
            <a:r>
              <a:rPr lang="es-ES" baseline="0" dirty="0" smtClean="0"/>
              <a:t> </a:t>
            </a:r>
            <a:r>
              <a:rPr lang="es-ES" baseline="0" dirty="0" err="1" smtClean="0"/>
              <a:t>these</a:t>
            </a:r>
            <a:r>
              <a:rPr lang="es-ES" baseline="0" dirty="0" smtClean="0"/>
              <a:t> </a:t>
            </a:r>
            <a:r>
              <a:rPr lang="es-ES" baseline="0" dirty="0" err="1" smtClean="0"/>
              <a:t>project</a:t>
            </a:r>
            <a:r>
              <a:rPr lang="es-ES" baseline="0" dirty="0" smtClean="0"/>
              <a:t> </a:t>
            </a:r>
            <a:r>
              <a:rPr lang="es-ES" baseline="0" dirty="0" err="1" smtClean="0"/>
              <a:t>is</a:t>
            </a:r>
            <a:r>
              <a:rPr lang="es-ES" baseline="0" dirty="0" smtClean="0"/>
              <a:t> </a:t>
            </a:r>
            <a:r>
              <a:rPr lang="es-ES" baseline="0" dirty="0" err="1" smtClean="0"/>
              <a:t>selling</a:t>
            </a:r>
            <a:r>
              <a:rPr lang="es-ES" baseline="0" dirty="0" smtClean="0"/>
              <a:t> </a:t>
            </a:r>
            <a:r>
              <a:rPr lang="es-ES" baseline="0" dirty="0" err="1" smtClean="0"/>
              <a:t>exercises</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 </a:t>
            </a:r>
            <a:r>
              <a:rPr lang="es-ES" baseline="0" dirty="0" err="1" smtClean="0"/>
              <a:t>have</a:t>
            </a:r>
            <a:r>
              <a:rPr lang="es-ES" baseline="0" dirty="0" smtClean="0"/>
              <a:t> a </a:t>
            </a:r>
            <a:r>
              <a:rPr lang="es-ES" baseline="0" dirty="0" err="1" smtClean="0"/>
              <a:t>buying</a:t>
            </a:r>
            <a:r>
              <a:rPr lang="es-ES" baseline="0" dirty="0" smtClean="0"/>
              <a:t> </a:t>
            </a:r>
            <a:r>
              <a:rPr lang="es-ES" baseline="0" dirty="0" err="1" smtClean="0"/>
              <a:t>price</a:t>
            </a:r>
            <a:r>
              <a:rPr lang="es-ES" baseline="0" dirty="0" smtClean="0"/>
              <a:t>, </a:t>
            </a:r>
            <a:r>
              <a:rPr lang="es-ES" baseline="0" dirty="0" err="1" smtClean="0"/>
              <a:t>which</a:t>
            </a:r>
            <a:r>
              <a:rPr lang="es-ES" baseline="0" dirty="0" smtClean="0"/>
              <a:t> </a:t>
            </a:r>
            <a:r>
              <a:rPr lang="es-ES" baseline="0" dirty="0" err="1" smtClean="0"/>
              <a:t>is</a:t>
            </a:r>
            <a:r>
              <a:rPr lang="es-ES" baseline="0" dirty="0" smtClean="0"/>
              <a:t> </a:t>
            </a:r>
            <a:r>
              <a:rPr lang="es-ES" baseline="0" dirty="0" err="1" smtClean="0"/>
              <a:t>payed</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schools</a:t>
            </a:r>
            <a:r>
              <a:rPr lang="es-ES" baseline="0" dirty="0" smtClean="0"/>
              <a:t> and </a:t>
            </a:r>
            <a:r>
              <a:rPr lang="es-ES" baseline="0" dirty="0" err="1" smtClean="0"/>
              <a:t>academies</a:t>
            </a:r>
            <a:r>
              <a:rPr lang="es-ES" baseline="0" dirty="0" smtClean="0"/>
              <a:t> in </a:t>
            </a:r>
            <a:r>
              <a:rPr lang="es-ES" baseline="0" dirty="0" err="1" smtClean="0"/>
              <a:t>order</a:t>
            </a:r>
            <a:r>
              <a:rPr lang="es-ES" baseline="0" dirty="0" smtClean="0"/>
              <a:t> </a:t>
            </a:r>
            <a:r>
              <a:rPr lang="es-ES" baseline="0" dirty="0" err="1" smtClean="0"/>
              <a:t>to</a:t>
            </a:r>
            <a:r>
              <a:rPr lang="es-ES" baseline="0" dirty="0" smtClean="0"/>
              <a:t> </a:t>
            </a:r>
            <a:r>
              <a:rPr lang="es-ES" baseline="0" dirty="0" err="1" smtClean="0"/>
              <a:t>increase</a:t>
            </a:r>
            <a:r>
              <a:rPr lang="es-ES" baseline="0" dirty="0" smtClean="0"/>
              <a:t> </a:t>
            </a:r>
            <a:r>
              <a:rPr lang="es-ES" baseline="0" dirty="0" err="1" smtClean="0"/>
              <a:t>the</a:t>
            </a:r>
            <a:r>
              <a:rPr lang="es-ES" baseline="0" dirty="0" smtClean="0"/>
              <a:t> </a:t>
            </a:r>
            <a:r>
              <a:rPr lang="es-ES" baseline="0" dirty="0" err="1" smtClean="0"/>
              <a:t>amount</a:t>
            </a:r>
            <a:r>
              <a:rPr lang="es-ES" baseline="0" dirty="0" smtClean="0"/>
              <a:t> of </a:t>
            </a:r>
            <a:r>
              <a:rPr lang="es-ES" baseline="0" dirty="0" err="1" smtClean="0"/>
              <a:t>exercises</a:t>
            </a:r>
            <a:r>
              <a:rPr lang="es-ES" baseline="0" dirty="0" smtClean="0"/>
              <a:t> </a:t>
            </a:r>
            <a:r>
              <a:rPr lang="es-ES" baseline="0" dirty="0" err="1" smtClean="0"/>
              <a:t>they</a:t>
            </a:r>
            <a:r>
              <a:rPr lang="es-ES" baseline="0" dirty="0" smtClean="0"/>
              <a:t> </a:t>
            </a:r>
            <a:r>
              <a:rPr lang="es-ES" baseline="0" dirty="0" err="1" smtClean="0"/>
              <a:t>have</a:t>
            </a:r>
            <a:r>
              <a:rPr lang="es-ES" baseline="0" dirty="0" smtClean="0"/>
              <a:t> </a:t>
            </a:r>
            <a:r>
              <a:rPr lang="es-ES" baseline="0" dirty="0" err="1" smtClean="0"/>
              <a:t>access</a:t>
            </a:r>
            <a:r>
              <a:rPr lang="es-ES" baseline="0" dirty="0" smtClean="0"/>
              <a:t> </a:t>
            </a:r>
            <a:r>
              <a:rPr lang="es-ES" baseline="0" dirty="0" err="1" smtClean="0"/>
              <a:t>to</a:t>
            </a:r>
            <a:r>
              <a:rPr lang="es-ES" baseline="0" dirty="0" smtClean="0"/>
              <a:t>. </a:t>
            </a:r>
            <a:endParaRPr lang="es-E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From</a:t>
            </a:r>
            <a:r>
              <a:rPr lang="es-ES" baseline="0" dirty="0" smtClean="0"/>
              <a:t> </a:t>
            </a:r>
            <a:r>
              <a:rPr lang="es-ES" baseline="0" dirty="0" err="1" smtClean="0"/>
              <a:t>this</a:t>
            </a:r>
            <a:r>
              <a:rPr lang="es-ES" baseline="0" dirty="0" smtClean="0"/>
              <a:t> </a:t>
            </a:r>
            <a:r>
              <a:rPr lang="es-ES" baseline="0" dirty="0" err="1" smtClean="0"/>
              <a:t>price</a:t>
            </a:r>
            <a:r>
              <a:rPr lang="es-ES" baseline="0" dirty="0" smtClean="0"/>
              <a:t>, a </a:t>
            </a:r>
            <a:r>
              <a:rPr lang="es-ES" baseline="0" dirty="0" err="1" smtClean="0"/>
              <a:t>percentage</a:t>
            </a:r>
            <a:r>
              <a:rPr lang="es-ES" baseline="0" dirty="0" smtClean="0"/>
              <a:t> </a:t>
            </a:r>
            <a:r>
              <a:rPr lang="es-ES" baseline="0" dirty="0" err="1" smtClean="0"/>
              <a:t>goes</a:t>
            </a:r>
            <a:r>
              <a:rPr lang="es-ES" baseline="0" dirty="0" smtClean="0"/>
              <a:t> to </a:t>
            </a:r>
            <a:r>
              <a:rPr lang="es-ES" baseline="0" dirty="0" err="1" smtClean="0"/>
              <a:t>the</a:t>
            </a:r>
            <a:r>
              <a:rPr lang="es-ES" baseline="0" dirty="0" smtClean="0"/>
              <a:t> </a:t>
            </a:r>
            <a:r>
              <a:rPr lang="es-ES" baseline="0" dirty="0" err="1" smtClean="0"/>
              <a:t>programmer</a:t>
            </a:r>
            <a:r>
              <a:rPr lang="es-ES" baseline="0" dirty="0" smtClean="0"/>
              <a:t>, </a:t>
            </a:r>
            <a:r>
              <a:rPr lang="es-ES" baseline="0" dirty="0" err="1" smtClean="0"/>
              <a:t>acting</a:t>
            </a:r>
            <a:r>
              <a:rPr lang="es-ES" baseline="0" dirty="0" smtClean="0"/>
              <a:t> as a </a:t>
            </a:r>
            <a:r>
              <a:rPr lang="es-ES" baseline="0" dirty="0" err="1" smtClean="0"/>
              <a:t>motivation</a:t>
            </a:r>
            <a:r>
              <a:rPr lang="es-ES" baseline="0" dirty="0" smtClean="0"/>
              <a:t> </a:t>
            </a:r>
            <a:r>
              <a:rPr lang="es-ES" baseline="0" dirty="0" err="1" smtClean="0"/>
              <a:t>for</a:t>
            </a:r>
            <a:r>
              <a:rPr lang="es-ES" baseline="0" dirty="0" smtClean="0"/>
              <a:t> </a:t>
            </a:r>
            <a:r>
              <a:rPr lang="es-ES" baseline="0" dirty="0" err="1" smtClean="0"/>
              <a:t>content</a:t>
            </a:r>
            <a:r>
              <a:rPr lang="es-ES" baseline="0" dirty="0" smtClean="0"/>
              <a:t> </a:t>
            </a:r>
            <a:r>
              <a:rPr lang="es-ES" baseline="0" dirty="0" err="1" smtClean="0"/>
              <a:t>creators</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platform</a:t>
            </a:r>
            <a:r>
              <a:rPr lang="es-ES" baseline="0" dirty="0" smtClean="0"/>
              <a:t>, and </a:t>
            </a:r>
            <a:r>
              <a:rPr lang="es-ES" baseline="0" dirty="0" err="1" smtClean="0"/>
              <a:t>another</a:t>
            </a:r>
            <a:r>
              <a:rPr lang="es-ES" baseline="0" dirty="0" smtClean="0"/>
              <a:t> </a:t>
            </a:r>
            <a:r>
              <a:rPr lang="es-ES" baseline="0" dirty="0" err="1" smtClean="0"/>
              <a:t>percentage</a:t>
            </a:r>
            <a:r>
              <a:rPr lang="es-ES" baseline="0" dirty="0" smtClean="0"/>
              <a:t> </a:t>
            </a:r>
            <a:r>
              <a:rPr lang="es-ES" baseline="0" dirty="0" err="1" smtClean="0"/>
              <a:t>is</a:t>
            </a:r>
            <a:r>
              <a:rPr lang="es-ES" baseline="0" dirty="0" smtClean="0"/>
              <a:t> </a:t>
            </a:r>
            <a:r>
              <a:rPr lang="es-ES" baseline="0" dirty="0" err="1" smtClean="0"/>
              <a:t>kept</a:t>
            </a:r>
            <a:r>
              <a:rPr lang="es-ES" baseline="0" dirty="0" smtClean="0"/>
              <a:t> </a:t>
            </a:r>
            <a:r>
              <a:rPr lang="es-ES" baseline="0" dirty="0" err="1" smtClean="0"/>
              <a:t>for</a:t>
            </a:r>
            <a:r>
              <a:rPr lang="es-ES" baseline="0" dirty="0" smtClean="0"/>
              <a:t> </a:t>
            </a:r>
            <a:r>
              <a:rPr lang="es-ES" baseline="0" dirty="0" err="1" smtClean="0"/>
              <a:t>us</a:t>
            </a:r>
            <a:r>
              <a:rPr lang="es-ES" baseline="0" dirty="0" smtClean="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smtClean="0"/>
              <a:t>introduce </a:t>
            </a:r>
            <a:r>
              <a:rPr lang="es-ES" dirty="0" err="1" smtClean="0"/>
              <a:t>our</a:t>
            </a:r>
            <a:r>
              <a:rPr lang="es-ES" dirty="0" smtClean="0"/>
              <a:t> </a:t>
            </a:r>
            <a:r>
              <a:rPr lang="es-ES" dirty="0" err="1" smtClean="0"/>
              <a:t>group</a:t>
            </a:r>
            <a:r>
              <a:rPr lang="es-ES" baseline="0" dirty="0" smtClean="0"/>
              <a:t> </a:t>
            </a:r>
            <a:r>
              <a:rPr lang="es-ES" baseline="0" dirty="0" err="1" smtClean="0"/>
              <a:t>members</a:t>
            </a:r>
            <a:r>
              <a:rPr lang="es-ES" baseline="0" dirty="0" smtClean="0"/>
              <a:t> and </a:t>
            </a:r>
            <a:r>
              <a:rPr lang="es-ES" dirty="0" err="1" smtClean="0"/>
              <a:t>see</a:t>
            </a:r>
            <a:r>
              <a:rPr lang="es-ES" dirty="0" smtClean="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Our</a:t>
            </a:r>
            <a:r>
              <a:rPr lang="es-ES" dirty="0" smtClean="0"/>
              <a:t> </a:t>
            </a:r>
            <a:r>
              <a:rPr lang="es-ES" dirty="0" err="1" smtClean="0"/>
              <a:t>members</a:t>
            </a:r>
            <a:r>
              <a:rPr lang="es-ES" baseline="0" dirty="0" smtClean="0"/>
              <a:t> are </a:t>
            </a:r>
            <a:r>
              <a:rPr lang="es-ES" dirty="0" smtClean="0"/>
              <a:t>Alejandro </a:t>
            </a:r>
            <a:r>
              <a:rPr lang="es-ES" dirty="0"/>
              <a:t>Román, </a:t>
            </a:r>
            <a:r>
              <a:rPr lang="es-ES" dirty="0" err="1"/>
              <a:t>the</a:t>
            </a:r>
            <a:r>
              <a:rPr lang="es-ES" baseline="0" dirty="0"/>
              <a:t> </a:t>
            </a:r>
            <a:r>
              <a:rPr lang="es-ES" baseline="0" dirty="0" err="1"/>
              <a:t>project</a:t>
            </a:r>
            <a:r>
              <a:rPr lang="es-ES" baseline="0" dirty="0"/>
              <a:t> manager, Álvaro Domínguez, </a:t>
            </a:r>
            <a:r>
              <a:rPr lang="es-ES" baseline="0" dirty="0" err="1"/>
              <a:t>the</a:t>
            </a:r>
            <a:r>
              <a:rPr lang="es-ES" baseline="0" dirty="0"/>
              <a:t> </a:t>
            </a:r>
            <a:r>
              <a:rPr lang="es-ES" baseline="0" dirty="0" err="1"/>
              <a:t>business</a:t>
            </a:r>
            <a:r>
              <a:rPr lang="es-ES" baseline="0" dirty="0"/>
              <a:t> manager…</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Our</a:t>
            </a:r>
            <a:r>
              <a:rPr lang="es-ES" dirty="0"/>
              <a:t> </a:t>
            </a:r>
            <a:r>
              <a:rPr lang="es-ES" dirty="0" err="1"/>
              <a:t>front-end</a:t>
            </a:r>
            <a:r>
              <a:rPr lang="es-ES" baseline="0" dirty="0"/>
              <a:t> </a:t>
            </a:r>
            <a:r>
              <a:rPr lang="es-ES" baseline="0" dirty="0" err="1"/>
              <a:t>developers</a:t>
            </a:r>
            <a:r>
              <a:rPr lang="es-ES" baseline="0" dirty="0"/>
              <a:t>: Miguel Ángel Baños and Alejandro Garrido…</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our</a:t>
            </a:r>
            <a:r>
              <a:rPr lang="es-ES" dirty="0"/>
              <a:t> back-</a:t>
            </a:r>
            <a:r>
              <a:rPr lang="es-ES" dirty="0" err="1"/>
              <a:t>end</a:t>
            </a:r>
            <a:r>
              <a:rPr lang="es-ES" baseline="0" dirty="0"/>
              <a:t> </a:t>
            </a:r>
            <a:r>
              <a:rPr lang="es-ES" baseline="0" dirty="0" err="1"/>
              <a:t>developers</a:t>
            </a:r>
            <a:r>
              <a:rPr lang="es-ES" baseline="0" dirty="0"/>
              <a:t>: Andrés Fernández, Álvaro Sánchez…</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Jesús Sosa.</a:t>
            </a:r>
            <a:r>
              <a:rPr lang="es-ES" baseline="0" dirty="0"/>
              <a:t> </a:t>
            </a:r>
            <a:r>
              <a:rPr lang="es-ES" baseline="0" dirty="0" err="1"/>
              <a:t>These</a:t>
            </a:r>
            <a:r>
              <a:rPr lang="es-ES" baseline="0" dirty="0"/>
              <a:t> are </a:t>
            </a:r>
            <a:r>
              <a:rPr lang="es-ES" baseline="0" dirty="0" err="1"/>
              <a:t>the</a:t>
            </a:r>
            <a:r>
              <a:rPr lang="es-ES" baseline="0" dirty="0"/>
              <a:t> </a:t>
            </a:r>
            <a:r>
              <a:rPr lang="es-ES" baseline="0" dirty="0" err="1"/>
              <a:t>seven</a:t>
            </a:r>
            <a:r>
              <a:rPr lang="es-ES" baseline="0" dirty="0"/>
              <a:t> </a:t>
            </a:r>
            <a:r>
              <a:rPr lang="es-ES" baseline="0" dirty="0" err="1"/>
              <a:t>members</a:t>
            </a:r>
            <a:r>
              <a:rPr lang="es-ES" baseline="0" dirty="0"/>
              <a:t> of </a:t>
            </a:r>
            <a:r>
              <a:rPr lang="es-ES" baseline="0" dirty="0" err="1"/>
              <a:t>the</a:t>
            </a:r>
            <a:r>
              <a:rPr lang="es-ES" baseline="0" dirty="0"/>
              <a:t> </a:t>
            </a:r>
            <a:r>
              <a:rPr lang="es-ES" baseline="0" dirty="0" err="1"/>
              <a:t>workgroup</a:t>
            </a:r>
            <a:r>
              <a:rPr lang="es-ES" baseline="0"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In </a:t>
            </a:r>
            <a:r>
              <a:rPr lang="es-ES" baseline="0" dirty="0" err="1"/>
              <a:t>terms</a:t>
            </a:r>
            <a:r>
              <a:rPr lang="es-ES" baseline="0" dirty="0"/>
              <a:t> of </a:t>
            </a:r>
            <a:r>
              <a:rPr lang="es-ES" baseline="0" dirty="0" err="1" smtClean="0"/>
              <a:t>features</a:t>
            </a:r>
            <a:r>
              <a:rPr lang="es-ES" baseline="0" dirty="0" smtClean="0"/>
              <a:t> </a:t>
            </a:r>
            <a:r>
              <a:rPr lang="es-ES" baseline="0" dirty="0" err="1" smtClean="0"/>
              <a:t>that</a:t>
            </a:r>
            <a:r>
              <a:rPr lang="es-ES" baseline="0" dirty="0" smtClean="0"/>
              <a:t> </a:t>
            </a:r>
            <a:r>
              <a:rPr lang="es-ES" baseline="0" dirty="0" err="1" smtClean="0"/>
              <a:t>our</a:t>
            </a:r>
            <a:r>
              <a:rPr lang="es-ES" baseline="0" dirty="0" smtClean="0"/>
              <a:t> </a:t>
            </a:r>
            <a:r>
              <a:rPr lang="es-ES" baseline="0" dirty="0" err="1" smtClean="0"/>
              <a:t>platform</a:t>
            </a:r>
            <a:r>
              <a:rPr lang="es-ES" baseline="0" dirty="0" smtClean="0"/>
              <a:t> </a:t>
            </a:r>
            <a:r>
              <a:rPr lang="es-ES" baseline="0" dirty="0" err="1" smtClean="0"/>
              <a:t>offers</a:t>
            </a:r>
            <a:r>
              <a:rPr lang="es-ES" baseline="0" dirty="0" smtClean="0"/>
              <a:t>, </a:t>
            </a:r>
            <a:r>
              <a:rPr lang="es-ES" baseline="0" dirty="0" err="1"/>
              <a:t>we’ve</a:t>
            </a:r>
            <a:r>
              <a:rPr lang="es-ES" baseline="0" dirty="0"/>
              <a:t> </a:t>
            </a:r>
            <a:r>
              <a:rPr lang="es-ES" baseline="0" dirty="0" err="1"/>
              <a:t>finished</a:t>
            </a:r>
            <a:r>
              <a:rPr lang="es-ES" baseline="0" dirty="0"/>
              <a:t> </a:t>
            </a:r>
            <a:r>
              <a:rPr lang="es-ES" baseline="0" dirty="0" err="1"/>
              <a:t>all</a:t>
            </a:r>
            <a:r>
              <a:rPr lang="es-ES" baseline="0" dirty="0"/>
              <a:t> </a:t>
            </a:r>
            <a:r>
              <a:rPr lang="es-ES" baseline="0" dirty="0" err="1"/>
              <a:t>the</a:t>
            </a:r>
            <a:r>
              <a:rPr lang="es-ES" baseline="0" dirty="0"/>
              <a:t> </a:t>
            </a:r>
            <a:r>
              <a:rPr lang="es-ES" baseline="0" dirty="0" err="1"/>
              <a:t>ones</a:t>
            </a:r>
            <a:r>
              <a:rPr lang="es-ES" baseline="0" dirty="0"/>
              <a:t> </a:t>
            </a:r>
            <a:r>
              <a:rPr lang="es-ES" baseline="0" dirty="0" err="1"/>
              <a:t>we</a:t>
            </a:r>
            <a:r>
              <a:rPr lang="es-ES" baseline="0" dirty="0"/>
              <a:t> </a:t>
            </a:r>
            <a:r>
              <a:rPr lang="es-ES" baseline="0" dirty="0" err="1"/>
              <a:t>had</a:t>
            </a:r>
            <a:r>
              <a:rPr lang="es-ES" baseline="0" dirty="0"/>
              <a:t> as </a:t>
            </a:r>
            <a:r>
              <a:rPr lang="es-ES" baseline="0" dirty="0" err="1"/>
              <a:t>our</a:t>
            </a:r>
            <a:r>
              <a:rPr lang="es-ES" baseline="0" dirty="0"/>
              <a:t> MVP: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it</a:t>
            </a:r>
            <a:r>
              <a:rPr lang="es-ES" baseline="0" dirty="0"/>
              <a:t> to </a:t>
            </a:r>
            <a:r>
              <a:rPr lang="es-ES" baseline="0" dirty="0" err="1"/>
              <a:t>create</a:t>
            </a:r>
            <a:r>
              <a:rPr lang="es-ES" baseline="0" dirty="0"/>
              <a:t> and </a:t>
            </a:r>
            <a:r>
              <a:rPr lang="es-ES" baseline="0" dirty="0" err="1"/>
              <a:t>save</a:t>
            </a:r>
            <a:r>
              <a:rPr lang="es-ES" baseline="0" dirty="0"/>
              <a:t> </a:t>
            </a:r>
            <a:r>
              <a:rPr lang="es-ES" baseline="0" dirty="0" err="1"/>
              <a:t>them</a:t>
            </a:r>
            <a:r>
              <a:rPr lang="es-ES" baseline="0" dirty="0"/>
              <a:t> </a:t>
            </a:r>
            <a:r>
              <a:rPr lang="es-ES" baseline="0" dirty="0" err="1"/>
              <a:t>on</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allowing</a:t>
            </a:r>
            <a:r>
              <a:rPr lang="es-ES" baseline="0" dirty="0"/>
              <a:t> to </a:t>
            </a:r>
            <a:r>
              <a:rPr lang="es-ES" baseline="0" dirty="0" err="1"/>
              <a:t>buy</a:t>
            </a:r>
            <a:r>
              <a:rPr lang="es-ES" baseline="0" dirty="0"/>
              <a:t> and </a:t>
            </a:r>
            <a:r>
              <a:rPr lang="es-ES" baseline="0" dirty="0" err="1"/>
              <a:t>sell</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letting</a:t>
            </a:r>
            <a:r>
              <a:rPr lang="es-ES" baseline="0" dirty="0"/>
              <a:t> </a:t>
            </a:r>
            <a:r>
              <a:rPr lang="es-ES" baseline="0" dirty="0" err="1"/>
              <a:t>programmers</a:t>
            </a:r>
            <a:r>
              <a:rPr lang="es-ES" baseline="0" dirty="0"/>
              <a:t> </a:t>
            </a:r>
            <a:r>
              <a:rPr lang="es-ES" baseline="0" dirty="0" err="1"/>
              <a:t>get</a:t>
            </a:r>
            <a:r>
              <a:rPr lang="es-ES" baseline="0" dirty="0"/>
              <a:t> </a:t>
            </a:r>
            <a:r>
              <a:rPr lang="es-ES" baseline="0" dirty="0" err="1"/>
              <a:t>their</a:t>
            </a:r>
            <a:r>
              <a:rPr lang="es-ES" baseline="0" dirty="0"/>
              <a:t> </a:t>
            </a:r>
            <a:r>
              <a:rPr lang="es-ES" baseline="0" dirty="0" err="1"/>
              <a:t>money</a:t>
            </a:r>
            <a:r>
              <a:rPr lang="es-ES" baseline="0" dirty="0"/>
              <a:t> </a:t>
            </a:r>
            <a:r>
              <a:rPr lang="es-ES" baseline="0" dirty="0" err="1"/>
              <a:t>from</a:t>
            </a:r>
            <a:r>
              <a:rPr lang="es-ES" baseline="0" dirty="0"/>
              <a:t> </a:t>
            </a:r>
            <a:r>
              <a:rPr lang="es-ES" baseline="0" dirty="0" err="1"/>
              <a:t>the</a:t>
            </a:r>
            <a:r>
              <a:rPr lang="es-ES" baseline="0" dirty="0"/>
              <a:t> </a:t>
            </a:r>
            <a:r>
              <a:rPr lang="es-ES" baseline="0" dirty="0" err="1"/>
              <a:t>purchases</a:t>
            </a:r>
            <a:r>
              <a:rPr lang="es-ES" baseline="0" dirty="0"/>
              <a:t> of </a:t>
            </a:r>
            <a:r>
              <a:rPr lang="es-ES" baseline="0" dirty="0" err="1"/>
              <a:t>the</a:t>
            </a:r>
            <a:r>
              <a:rPr lang="es-ES" baseline="0" dirty="0"/>
              <a:t> </a:t>
            </a:r>
            <a:r>
              <a:rPr lang="es-ES" baseline="0" dirty="0" err="1"/>
              <a:t>exercises</a:t>
            </a:r>
            <a:r>
              <a:rPr lang="es-ES" baseline="0" dirty="0"/>
              <a:t>, and </a:t>
            </a:r>
            <a:r>
              <a:rPr lang="es-ES" baseline="0" dirty="0" err="1"/>
              <a:t>many</a:t>
            </a:r>
            <a:r>
              <a:rPr lang="es-ES" baseline="0" dirty="0"/>
              <a:t> </a:t>
            </a:r>
            <a:r>
              <a:rPr lang="es-ES" baseline="0" dirty="0" err="1"/>
              <a:t>other</a:t>
            </a:r>
            <a:r>
              <a:rPr lang="es-ES" baseline="0" dirty="0"/>
              <a:t> </a:t>
            </a:r>
            <a:r>
              <a:rPr lang="es-ES" baseline="0" dirty="0" err="1"/>
              <a:t>minor</a:t>
            </a:r>
            <a:r>
              <a:rPr lang="es-ES" baseline="0" dirty="0"/>
              <a:t> use cases of </a:t>
            </a:r>
            <a:r>
              <a:rPr lang="es-ES" baseline="0" dirty="0" err="1"/>
              <a:t>our</a:t>
            </a:r>
            <a:r>
              <a:rPr lang="es-ES" baseline="0" dirty="0"/>
              <a:t> Django </a:t>
            </a:r>
            <a:r>
              <a:rPr lang="es-ES" baseline="0" dirty="0" err="1"/>
              <a:t>model</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Those</a:t>
            </a:r>
            <a:r>
              <a:rPr lang="es-ES" baseline="0" dirty="0"/>
              <a:t> </a:t>
            </a:r>
            <a:r>
              <a:rPr lang="es-ES" baseline="0" dirty="0" err="1" smtClean="0"/>
              <a:t>features</a:t>
            </a:r>
            <a:r>
              <a:rPr lang="es-ES" baseline="0" dirty="0" smtClean="0"/>
              <a:t> </a:t>
            </a:r>
            <a:r>
              <a:rPr lang="es-ES" baseline="0" dirty="0" err="1" smtClean="0"/>
              <a:t>also</a:t>
            </a:r>
            <a:r>
              <a:rPr lang="es-ES" baseline="0" dirty="0" smtClean="0"/>
              <a:t> </a:t>
            </a:r>
            <a:r>
              <a:rPr lang="es-ES" baseline="0" dirty="0" err="1"/>
              <a:t>include</a:t>
            </a:r>
            <a:r>
              <a:rPr lang="es-ES" baseline="0" dirty="0"/>
              <a:t> </a:t>
            </a:r>
            <a:r>
              <a:rPr lang="es-ES" baseline="0" dirty="0" err="1"/>
              <a:t>solving</a:t>
            </a:r>
            <a:r>
              <a:rPr lang="es-ES" baseline="0" dirty="0"/>
              <a:t> </a:t>
            </a:r>
            <a:r>
              <a:rPr lang="es-ES" baseline="0" dirty="0" err="1"/>
              <a:t>security</a:t>
            </a:r>
            <a:r>
              <a:rPr lang="es-ES" baseline="0" dirty="0"/>
              <a:t> </a:t>
            </a:r>
            <a:r>
              <a:rPr lang="es-ES" baseline="0" dirty="0" err="1"/>
              <a:t>problems</a:t>
            </a:r>
            <a:r>
              <a:rPr lang="es-ES" baseline="0" dirty="0"/>
              <a:t>, </a:t>
            </a:r>
            <a:r>
              <a:rPr lang="es-ES" baseline="0" dirty="0" err="1"/>
              <a:t>the</a:t>
            </a:r>
            <a:r>
              <a:rPr lang="es-ES" baseline="0" dirty="0"/>
              <a:t> </a:t>
            </a:r>
            <a:r>
              <a:rPr lang="es-ES" baseline="0" dirty="0" err="1"/>
              <a:t>preparation</a:t>
            </a:r>
            <a:r>
              <a:rPr lang="es-ES" baseline="0" dirty="0"/>
              <a:t> and </a:t>
            </a:r>
            <a:r>
              <a:rPr lang="es-ES" baseline="0" dirty="0" err="1"/>
              <a:t>correction</a:t>
            </a:r>
            <a:r>
              <a:rPr lang="es-ES" baseline="0" dirty="0"/>
              <a:t> of </a:t>
            </a:r>
            <a:r>
              <a:rPr lang="es-ES" baseline="0" dirty="0" err="1"/>
              <a:t>the</a:t>
            </a:r>
            <a:r>
              <a:rPr lang="es-ES" baseline="0" dirty="0"/>
              <a:t> </a:t>
            </a:r>
            <a:r>
              <a:rPr lang="es-ES" baseline="0" dirty="0" err="1"/>
              <a:t>style</a:t>
            </a:r>
            <a:r>
              <a:rPr lang="es-ES" baseline="0" dirty="0"/>
              <a:t> of </a:t>
            </a:r>
            <a:r>
              <a:rPr lang="es-ES" baseline="0" dirty="0" err="1"/>
              <a:t>our</a:t>
            </a:r>
            <a:r>
              <a:rPr lang="es-ES" baseline="0" dirty="0"/>
              <a:t> </a:t>
            </a:r>
            <a:r>
              <a:rPr lang="es-ES" baseline="0" dirty="0" err="1"/>
              <a:t>platform</a:t>
            </a:r>
            <a:r>
              <a:rPr lang="es-ES" baseline="0" dirty="0"/>
              <a:t>, and </a:t>
            </a:r>
            <a:r>
              <a:rPr lang="es-ES" baseline="0" dirty="0" err="1"/>
              <a:t>the</a:t>
            </a:r>
            <a:r>
              <a:rPr lang="es-ES" baseline="0" dirty="0"/>
              <a:t> </a:t>
            </a:r>
            <a:r>
              <a:rPr lang="es-ES" baseline="0" dirty="0" err="1"/>
              <a:t>implementation</a:t>
            </a:r>
            <a:r>
              <a:rPr lang="es-ES" baseline="0" dirty="0"/>
              <a:t> of </a:t>
            </a:r>
            <a:r>
              <a:rPr lang="es-ES" baseline="0" dirty="0" err="1"/>
              <a:t>all</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we’ve</a:t>
            </a:r>
            <a:r>
              <a:rPr lang="es-ES" baseline="0" dirty="0"/>
              <a:t> </a:t>
            </a:r>
            <a:r>
              <a:rPr lang="es-ES" baseline="0" dirty="0" err="1"/>
              <a:t>got</a:t>
            </a:r>
            <a:r>
              <a:rPr lang="es-ES" baseline="0" dirty="0"/>
              <a:t> </a:t>
            </a:r>
            <a:r>
              <a:rPr lang="es-ES" baseline="0" dirty="0" err="1"/>
              <a:t>during</a:t>
            </a:r>
            <a:r>
              <a:rPr lang="es-ES" baseline="0" dirty="0"/>
              <a:t> </a:t>
            </a:r>
            <a:r>
              <a:rPr lang="es-ES" baseline="0" dirty="0" err="1"/>
              <a:t>our</a:t>
            </a:r>
            <a:r>
              <a:rPr lang="es-ES" baseline="0" dirty="0"/>
              <a:t> </a:t>
            </a:r>
            <a:r>
              <a:rPr lang="es-ES" baseline="0" dirty="0" err="1"/>
              <a:t>pilot</a:t>
            </a:r>
            <a:r>
              <a:rPr lang="es-ES" baseline="0" dirty="0"/>
              <a:t> plan and </a:t>
            </a:r>
            <a:r>
              <a:rPr lang="es-ES" baseline="0" dirty="0" err="1"/>
              <a:t>that</a:t>
            </a:r>
            <a:r>
              <a:rPr lang="es-ES" baseline="0" dirty="0"/>
              <a:t> </a:t>
            </a:r>
            <a:r>
              <a:rPr lang="es-ES" baseline="0" dirty="0" err="1"/>
              <a:t>we</a:t>
            </a:r>
            <a:r>
              <a:rPr lang="es-ES" baseline="0" dirty="0"/>
              <a:t> </a:t>
            </a:r>
            <a:r>
              <a:rPr lang="es-ES" baseline="0" dirty="0" err="1"/>
              <a:t>could</a:t>
            </a:r>
            <a:r>
              <a:rPr lang="es-ES" baseline="0" dirty="0"/>
              <a:t> </a:t>
            </a:r>
            <a:r>
              <a:rPr lang="es-ES" baseline="0" dirty="0" err="1" smtClean="0"/>
              <a:t>include</a:t>
            </a:r>
            <a:r>
              <a:rPr lang="es-ES" baseline="0" dirty="0" smtClean="0"/>
              <a:t> </a:t>
            </a:r>
            <a:r>
              <a:rPr lang="es-ES" baseline="0" dirty="0"/>
              <a:t>in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These</a:t>
            </a:r>
            <a:r>
              <a:rPr lang="es-ES" baseline="0" dirty="0" smtClean="0"/>
              <a:t> </a:t>
            </a:r>
            <a:r>
              <a:rPr lang="es-ES" baseline="0" dirty="0" err="1" smtClean="0"/>
              <a:t>weeks</a:t>
            </a:r>
            <a:r>
              <a:rPr lang="es-ES" baseline="0" dirty="0" smtClean="0"/>
              <a:t>, </a:t>
            </a:r>
            <a:r>
              <a:rPr lang="es-ES" baseline="0" dirty="0" err="1" smtClean="0"/>
              <a:t>though</a:t>
            </a:r>
            <a:r>
              <a:rPr lang="es-ES" baseline="0" dirty="0" smtClean="0"/>
              <a:t>, </a:t>
            </a:r>
            <a:r>
              <a:rPr lang="es-ES" baseline="0" dirty="0" err="1" smtClean="0"/>
              <a:t>we’ve</a:t>
            </a:r>
            <a:r>
              <a:rPr lang="es-ES" baseline="0" dirty="0" smtClean="0"/>
              <a:t> </a:t>
            </a:r>
            <a:r>
              <a:rPr lang="es-ES" baseline="0" dirty="0" err="1" smtClean="0"/>
              <a:t>been</a:t>
            </a:r>
            <a:r>
              <a:rPr lang="es-ES" baseline="0" dirty="0" smtClean="0"/>
              <a:t> </a:t>
            </a:r>
            <a:r>
              <a:rPr lang="es-ES" baseline="0" dirty="0" err="1" smtClean="0"/>
              <a:t>focused</a:t>
            </a:r>
            <a:r>
              <a:rPr lang="es-ES" baseline="0" dirty="0" smtClean="0"/>
              <a:t> in </a:t>
            </a:r>
            <a:r>
              <a:rPr lang="es-ES" baseline="0" dirty="0" err="1" smtClean="0"/>
              <a:t>creating</a:t>
            </a:r>
            <a:r>
              <a:rPr lang="es-ES" baseline="0" dirty="0" smtClean="0"/>
              <a:t> </a:t>
            </a:r>
            <a:r>
              <a:rPr lang="es-ES" baseline="0" dirty="0" err="1" smtClean="0"/>
              <a:t>our</a:t>
            </a:r>
            <a:r>
              <a:rPr lang="es-ES" baseline="0" dirty="0" smtClean="0"/>
              <a:t> marketing </a:t>
            </a:r>
            <a:r>
              <a:rPr lang="es-ES" baseline="0" dirty="0" smtClean="0"/>
              <a:t>plan, </a:t>
            </a:r>
            <a:r>
              <a:rPr lang="es-ES" baseline="0" dirty="0" err="1" smtClean="0"/>
              <a:t>analysing</a:t>
            </a:r>
            <a:r>
              <a:rPr lang="es-ES" baseline="0" dirty="0" smtClean="0"/>
              <a:t> </a:t>
            </a:r>
            <a:r>
              <a:rPr lang="es-ES" baseline="0" dirty="0" err="1" smtClean="0"/>
              <a:t>the</a:t>
            </a:r>
            <a:r>
              <a:rPr lang="es-ES" baseline="0" dirty="0" smtClean="0"/>
              <a:t> </a:t>
            </a:r>
            <a:r>
              <a:rPr lang="es-ES" baseline="0" dirty="0" err="1" smtClean="0"/>
              <a:t>results</a:t>
            </a:r>
            <a:r>
              <a:rPr lang="es-ES" baseline="0" dirty="0" smtClean="0"/>
              <a:t> of </a:t>
            </a:r>
            <a:r>
              <a:rPr lang="es-ES" baseline="0" dirty="0" err="1" smtClean="0"/>
              <a:t>our</a:t>
            </a:r>
            <a:r>
              <a:rPr lang="es-ES" baseline="0" dirty="0" smtClean="0"/>
              <a:t> </a:t>
            </a:r>
            <a:r>
              <a:rPr lang="es-ES" baseline="0" dirty="0" err="1" smtClean="0"/>
              <a:t>pilot</a:t>
            </a:r>
            <a:r>
              <a:rPr lang="es-ES" baseline="0" dirty="0" smtClean="0"/>
              <a:t> plan in </a:t>
            </a:r>
            <a:r>
              <a:rPr lang="es-ES" baseline="0" dirty="0" err="1" smtClean="0"/>
              <a:t>order</a:t>
            </a:r>
            <a:r>
              <a:rPr lang="es-ES" baseline="0" dirty="0" smtClean="0"/>
              <a:t> to </a:t>
            </a:r>
            <a:r>
              <a:rPr lang="es-ES" baseline="0" dirty="0" err="1" smtClean="0"/>
              <a:t>get</a:t>
            </a:r>
            <a:r>
              <a:rPr lang="es-ES" baseline="0" dirty="0" smtClean="0"/>
              <a:t> as </a:t>
            </a:r>
            <a:r>
              <a:rPr lang="es-ES" baseline="0" dirty="0" err="1" smtClean="0"/>
              <a:t>many</a:t>
            </a:r>
            <a:r>
              <a:rPr lang="es-ES" baseline="0" dirty="0" smtClean="0"/>
              <a:t> </a:t>
            </a:r>
            <a:r>
              <a:rPr lang="es-ES" baseline="0" dirty="0" err="1" smtClean="0"/>
              <a:t>users</a:t>
            </a:r>
            <a:r>
              <a:rPr lang="es-ES" baseline="0" dirty="0" smtClean="0"/>
              <a:t> as </a:t>
            </a:r>
            <a:r>
              <a:rPr lang="es-ES" baseline="0" dirty="0" err="1" smtClean="0"/>
              <a:t>possible</a:t>
            </a:r>
            <a:r>
              <a:rPr lang="es-ES" baseline="0" dirty="0" smtClean="0"/>
              <a:t> and </a:t>
            </a:r>
            <a:r>
              <a:rPr lang="es-ES" baseline="0" dirty="0" err="1" smtClean="0"/>
              <a:t>keeping</a:t>
            </a:r>
            <a:r>
              <a:rPr lang="es-ES" baseline="0" dirty="0" smtClean="0"/>
              <a:t> </a:t>
            </a:r>
            <a:r>
              <a:rPr lang="es-ES" baseline="0" dirty="0" err="1" smtClean="0"/>
              <a:t>the</a:t>
            </a:r>
            <a:r>
              <a:rPr lang="es-ES" baseline="0" dirty="0" smtClean="0"/>
              <a:t> </a:t>
            </a:r>
            <a:r>
              <a:rPr lang="es-ES" baseline="0" dirty="0" err="1" smtClean="0"/>
              <a:t>maintenance</a:t>
            </a:r>
            <a:r>
              <a:rPr lang="es-ES" baseline="0" dirty="0" smtClean="0"/>
              <a:t> of </a:t>
            </a:r>
            <a:r>
              <a:rPr lang="es-ES" baseline="0" dirty="0" err="1" smtClean="0"/>
              <a:t>our</a:t>
            </a:r>
            <a:r>
              <a:rPr lang="es-ES" baseline="0" dirty="0" smtClean="0"/>
              <a:t> </a:t>
            </a:r>
            <a:r>
              <a:rPr lang="es-ES" baseline="0" dirty="0" err="1" smtClean="0"/>
              <a:t>platform</a:t>
            </a:r>
            <a:r>
              <a:rPr lang="es-ES" baseline="0" dirty="0" smtClean="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We’re sure everyone remembers those days at high school in which</a:t>
            </a:r>
            <a:r>
              <a:rPr lang="en-US" sz="1100" i="0" baseline="0" dirty="0">
                <a:latin typeface="Dosis" panose="020B0604020202020204" charset="0"/>
              </a:rPr>
              <a:t> they had a lot of homework to do, copying the questions and doing them to show them in class. A bit boring and tiring, wasn’t it? And also for the teacher, because he/she also needed to search in the books the exercises he/she wanted us to do.</a:t>
            </a:r>
            <a:endParaRPr lang="en-US" sz="1100" i="0"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smtClean="0"/>
              <a:t>both</a:t>
            </a:r>
            <a:r>
              <a:rPr lang="es-ES" baseline="0" dirty="0" smtClean="0"/>
              <a:t> </a:t>
            </a:r>
            <a:r>
              <a:rPr lang="es-ES" baseline="0" dirty="0" err="1" smtClean="0"/>
              <a:t>our</a:t>
            </a:r>
            <a:r>
              <a:rPr lang="es-ES" baseline="0" dirty="0" smtClean="0"/>
              <a:t> </a:t>
            </a:r>
            <a:r>
              <a:rPr lang="es-ES" baseline="0" dirty="0" err="1" smtClean="0"/>
              <a:t>story</a:t>
            </a:r>
            <a:r>
              <a:rPr lang="es-ES" baseline="0" dirty="0" smtClean="0"/>
              <a:t> </a:t>
            </a:r>
            <a:r>
              <a:rPr lang="es-ES" baseline="0" dirty="0" err="1" smtClean="0"/>
              <a:t>points</a:t>
            </a:r>
            <a:r>
              <a:rPr lang="es-ES" baseline="0" dirty="0" smtClean="0"/>
              <a:t>’ </a:t>
            </a:r>
            <a:r>
              <a:rPr lang="es-ES" baseline="0" dirty="0" err="1" smtClean="0"/>
              <a:t>estimation</a:t>
            </a:r>
            <a:r>
              <a:rPr lang="es-ES" baseline="0" dirty="0" smtClean="0"/>
              <a:t> and </a:t>
            </a:r>
            <a:r>
              <a:rPr lang="es-ES" baseline="0" dirty="0" err="1" smtClean="0"/>
              <a:t>the</a:t>
            </a:r>
            <a:r>
              <a:rPr lang="es-ES" baseline="0" dirty="0" smtClean="0"/>
              <a:t> </a:t>
            </a:r>
            <a:r>
              <a:rPr lang="es-ES" baseline="0" dirty="0" err="1" smtClean="0"/>
              <a:t>amount</a:t>
            </a:r>
            <a:r>
              <a:rPr lang="es-ES" baseline="0" dirty="0" smtClean="0"/>
              <a:t> of time </a:t>
            </a:r>
            <a:r>
              <a:rPr lang="es-ES" baseline="0" dirty="0" err="1" smtClean="0"/>
              <a:t>estimated</a:t>
            </a:r>
            <a:r>
              <a:rPr lang="es-ES" baseline="0" dirty="0" smtClean="0"/>
              <a:t> and </a:t>
            </a:r>
            <a:r>
              <a:rPr lang="es-ES" baseline="0" dirty="0" err="1" smtClean="0"/>
              <a:t>worked</a:t>
            </a:r>
            <a:r>
              <a:rPr lang="es-ES" baseline="0" dirty="0" smtClean="0"/>
              <a:t>.</a:t>
            </a:r>
            <a:endParaRPr lang="es-ES" baseline="0" dirty="0" smtClean="0"/>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err="1" smtClean="0"/>
              <a:t>This</a:t>
            </a:r>
            <a:r>
              <a:rPr lang="es-ES" baseline="0" dirty="0" smtClean="0"/>
              <a:t> performance shows a </a:t>
            </a:r>
            <a:r>
              <a:rPr lang="es-ES" baseline="0" dirty="0" err="1" smtClean="0"/>
              <a:t>good</a:t>
            </a:r>
            <a:r>
              <a:rPr lang="es-ES" baseline="0" dirty="0" smtClean="0"/>
              <a:t> </a:t>
            </a:r>
            <a:r>
              <a:rPr lang="es-ES" baseline="0" dirty="0" err="1" smtClean="0"/>
              <a:t>work</a:t>
            </a:r>
            <a:r>
              <a:rPr lang="es-ES" baseline="0" dirty="0" smtClean="0"/>
              <a:t> </a:t>
            </a:r>
            <a:r>
              <a:rPr lang="es-ES" baseline="0" dirty="0" err="1" smtClean="0"/>
              <a:t>for</a:t>
            </a:r>
            <a:r>
              <a:rPr lang="es-ES" baseline="0" dirty="0" smtClean="0"/>
              <a:t> a </a:t>
            </a:r>
            <a:r>
              <a:rPr lang="es-ES" baseline="0" dirty="0" err="1" smtClean="0"/>
              <a:t>member</a:t>
            </a:r>
            <a:r>
              <a:rPr lang="es-ES" baseline="0" dirty="0" smtClean="0"/>
              <a:t> </a:t>
            </a:r>
            <a:r>
              <a:rPr lang="es-ES" baseline="0" dirty="0" err="1" smtClean="0"/>
              <a:t>if</a:t>
            </a:r>
            <a:r>
              <a:rPr lang="es-ES" baseline="0" dirty="0" smtClean="0"/>
              <a:t> </a:t>
            </a:r>
            <a:r>
              <a:rPr lang="es-ES" baseline="0" dirty="0" err="1" smtClean="0"/>
              <a:t>it</a:t>
            </a:r>
            <a:r>
              <a:rPr lang="es-ES" baseline="0" dirty="0" smtClean="0"/>
              <a:t> </a:t>
            </a:r>
            <a:r>
              <a:rPr lang="es-ES" baseline="0" dirty="0" err="1" smtClean="0"/>
              <a:t>is</a:t>
            </a:r>
            <a:r>
              <a:rPr lang="es-ES" baseline="0" dirty="0" smtClean="0"/>
              <a:t> </a:t>
            </a:r>
            <a:r>
              <a:rPr lang="es-ES" baseline="0" dirty="0" err="1" smtClean="0"/>
              <a:t>above</a:t>
            </a:r>
            <a:r>
              <a:rPr lang="es-ES" baseline="0" dirty="0" smtClean="0"/>
              <a:t> 100%, </a:t>
            </a:r>
            <a:r>
              <a:rPr lang="es-ES" baseline="0" dirty="0" err="1" smtClean="0"/>
              <a:t>the</a:t>
            </a:r>
            <a:r>
              <a:rPr lang="es-ES" baseline="0" dirty="0" smtClean="0"/>
              <a:t> </a:t>
            </a:r>
            <a:r>
              <a:rPr lang="es-ES" baseline="0" dirty="0" err="1" smtClean="0"/>
              <a:t>accepted</a:t>
            </a:r>
            <a:r>
              <a:rPr lang="es-ES" baseline="0" dirty="0" smtClean="0"/>
              <a:t> </a:t>
            </a:r>
            <a:r>
              <a:rPr lang="es-ES" baseline="0" dirty="0" err="1" smtClean="0"/>
              <a:t>work</a:t>
            </a:r>
            <a:r>
              <a:rPr lang="es-ES" baseline="0" dirty="0" smtClean="0"/>
              <a:t> </a:t>
            </a:r>
            <a:r>
              <a:rPr lang="es-ES" baseline="0" dirty="0" err="1" smtClean="0"/>
              <a:t>for</a:t>
            </a:r>
            <a:r>
              <a:rPr lang="es-ES" baseline="0" dirty="0" smtClean="0"/>
              <a:t> a </a:t>
            </a:r>
            <a:r>
              <a:rPr lang="es-ES" baseline="0" dirty="0" err="1" smtClean="0"/>
              <a:t>member</a:t>
            </a:r>
            <a:r>
              <a:rPr lang="es-ES" baseline="0" dirty="0" smtClean="0"/>
              <a:t> </a:t>
            </a:r>
            <a:r>
              <a:rPr lang="es-ES" baseline="0" dirty="0" err="1" smtClean="0"/>
              <a:t>if</a:t>
            </a:r>
            <a:r>
              <a:rPr lang="es-ES" baseline="0" dirty="0" smtClean="0"/>
              <a:t> </a:t>
            </a:r>
            <a:r>
              <a:rPr lang="es-ES" baseline="0" dirty="0" err="1" smtClean="0"/>
              <a:t>it</a:t>
            </a:r>
            <a:r>
              <a:rPr lang="es-ES" baseline="0" dirty="0" smtClean="0"/>
              <a:t> </a:t>
            </a:r>
            <a:r>
              <a:rPr lang="es-ES" baseline="0" dirty="0" err="1" smtClean="0"/>
              <a:t>is</a:t>
            </a:r>
            <a:r>
              <a:rPr lang="es-ES" baseline="0" dirty="0" smtClean="0"/>
              <a:t> </a:t>
            </a:r>
            <a:r>
              <a:rPr lang="es-ES" baseline="0" dirty="0" err="1" smtClean="0"/>
              <a:t>between</a:t>
            </a:r>
            <a:r>
              <a:rPr lang="es-ES" baseline="0" dirty="0" smtClean="0"/>
              <a:t> 85 and 100</a:t>
            </a:r>
            <a:r>
              <a:rPr lang="es-ES" baseline="0" dirty="0" smtClean="0"/>
              <a:t>%, and a </a:t>
            </a:r>
            <a:r>
              <a:rPr lang="es-ES" baseline="0" dirty="0" err="1" smtClean="0"/>
              <a:t>bad</a:t>
            </a:r>
            <a:r>
              <a:rPr lang="es-ES" baseline="0" dirty="0" smtClean="0"/>
              <a:t> </a:t>
            </a:r>
            <a:r>
              <a:rPr lang="es-ES" baseline="0" dirty="0" err="1" smtClean="0"/>
              <a:t>one</a:t>
            </a:r>
            <a:r>
              <a:rPr lang="es-ES" baseline="0" dirty="0" smtClean="0"/>
              <a:t> </a:t>
            </a:r>
            <a:r>
              <a:rPr lang="es-ES" baseline="0" dirty="0" err="1" smtClean="0"/>
              <a:t>if</a:t>
            </a:r>
            <a:r>
              <a:rPr lang="es-ES" baseline="0" dirty="0" smtClean="0"/>
              <a:t> </a:t>
            </a:r>
            <a:r>
              <a:rPr lang="es-ES" baseline="0" dirty="0" err="1" smtClean="0"/>
              <a:t>it</a:t>
            </a:r>
            <a:r>
              <a:rPr lang="es-ES" baseline="0" dirty="0" smtClean="0"/>
              <a:t> </a:t>
            </a:r>
            <a:r>
              <a:rPr lang="es-ES" baseline="0" dirty="0" err="1" smtClean="0"/>
              <a:t>is</a:t>
            </a:r>
            <a:r>
              <a:rPr lang="es-ES" baseline="0" dirty="0" smtClean="0"/>
              <a:t> </a:t>
            </a:r>
            <a:r>
              <a:rPr lang="es-ES" baseline="0" dirty="0" err="1" smtClean="0"/>
              <a:t>below</a:t>
            </a:r>
            <a:r>
              <a:rPr lang="es-ES" baseline="0" dirty="0" smtClean="0"/>
              <a:t> </a:t>
            </a:r>
            <a:r>
              <a:rPr lang="es-ES" baseline="0" dirty="0" smtClean="0"/>
              <a:t>85%.</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 </a:t>
            </a:r>
            <a:r>
              <a:rPr lang="es-ES" baseline="0" dirty="0" err="1" smtClean="0"/>
              <a:t>see</a:t>
            </a:r>
            <a:r>
              <a:rPr lang="es-ES" baseline="0" dirty="0" smtClean="0"/>
              <a:t> </a:t>
            </a:r>
            <a:r>
              <a:rPr lang="es-ES" baseline="0" dirty="0" err="1" smtClean="0"/>
              <a:t>how</a:t>
            </a:r>
            <a:r>
              <a:rPr lang="es-ES" baseline="0" dirty="0" smtClean="0"/>
              <a:t> </a:t>
            </a:r>
            <a:r>
              <a:rPr lang="es-ES" baseline="0" dirty="0" err="1" smtClean="0"/>
              <a:t>our</a:t>
            </a:r>
            <a:r>
              <a:rPr lang="es-ES" baseline="0" dirty="0" smtClean="0"/>
              <a:t> </a:t>
            </a:r>
            <a:r>
              <a:rPr lang="es-ES" baseline="0" dirty="0" err="1" smtClean="0"/>
              <a:t>work</a:t>
            </a:r>
            <a:r>
              <a:rPr lang="es-ES" baseline="0" dirty="0" smtClean="0"/>
              <a:t> </a:t>
            </a:r>
            <a:r>
              <a:rPr lang="es-ES" baseline="0" dirty="0" err="1" smtClean="0"/>
              <a:t>went</a:t>
            </a:r>
            <a:r>
              <a:rPr lang="es-ES" baseline="0" dirty="0" smtClean="0"/>
              <a:t> </a:t>
            </a:r>
            <a:r>
              <a:rPr lang="es-ES" baseline="0" dirty="0" err="1" smtClean="0"/>
              <a:t>this</a:t>
            </a:r>
            <a:r>
              <a:rPr lang="es-ES" baseline="0" dirty="0" smtClean="0"/>
              <a:t> </a:t>
            </a:r>
            <a:r>
              <a:rPr lang="es-ES" baseline="0" dirty="0" err="1" smtClean="0"/>
              <a:t>week</a:t>
            </a:r>
            <a:r>
              <a:rPr lang="es-ES" baseline="0" dirty="0" smtClean="0"/>
              <a:t>, </a:t>
            </a:r>
            <a:r>
              <a:rPr lang="es-ES" baseline="0" dirty="0" err="1" smtClean="0"/>
              <a:t>we’ve</a:t>
            </a:r>
            <a:r>
              <a:rPr lang="es-ES" baseline="0" dirty="0" smtClean="0"/>
              <a:t> </a:t>
            </a:r>
            <a:r>
              <a:rPr lang="es-ES" baseline="0" dirty="0" err="1" smtClean="0"/>
              <a:t>included</a:t>
            </a:r>
            <a:r>
              <a:rPr lang="es-ES" baseline="0" dirty="0" smtClean="0"/>
              <a:t> </a:t>
            </a:r>
            <a:r>
              <a:rPr lang="es-ES" baseline="0" dirty="0" err="1" smtClean="0"/>
              <a:t>this</a:t>
            </a:r>
            <a:r>
              <a:rPr lang="es-ES" baseline="0" dirty="0" smtClean="0"/>
              <a:t> </a:t>
            </a:r>
            <a:r>
              <a:rPr lang="es-ES" baseline="0" dirty="0" err="1" smtClean="0"/>
              <a:t>graphic</a:t>
            </a:r>
            <a:r>
              <a:rPr lang="es-ES" baseline="0" dirty="0" smtClean="0"/>
              <a:t> in </a:t>
            </a:r>
            <a:r>
              <a:rPr lang="es-ES" baseline="0" dirty="0" err="1" smtClean="0"/>
              <a:t>which</a:t>
            </a:r>
            <a:r>
              <a:rPr lang="es-ES" baseline="0" dirty="0" smtClean="0"/>
              <a:t> </a:t>
            </a:r>
            <a:r>
              <a:rPr lang="es-ES" baseline="0" dirty="0" err="1" smtClean="0"/>
              <a:t>we</a:t>
            </a:r>
            <a:r>
              <a:rPr lang="es-ES" baseline="0" dirty="0" smtClean="0"/>
              <a:t> can show </a:t>
            </a:r>
            <a:r>
              <a:rPr lang="es-ES" baseline="0" dirty="0" err="1" smtClean="0"/>
              <a:t>the</a:t>
            </a:r>
            <a:r>
              <a:rPr lang="es-ES" baseline="0" dirty="0" smtClean="0"/>
              <a:t> performance of </a:t>
            </a:r>
            <a:r>
              <a:rPr lang="es-ES" baseline="0" dirty="0" err="1" smtClean="0"/>
              <a:t>each</a:t>
            </a:r>
            <a:r>
              <a:rPr lang="es-ES" baseline="0" dirty="0" smtClean="0"/>
              <a:t> </a:t>
            </a:r>
            <a:r>
              <a:rPr lang="es-ES" baseline="0" dirty="0" err="1" smtClean="0"/>
              <a:t>member</a:t>
            </a:r>
            <a:r>
              <a:rPr lang="es-ES" baseline="0" dirty="0" smtClean="0"/>
              <a:t> in </a:t>
            </a:r>
            <a:r>
              <a:rPr lang="es-ES" baseline="0" dirty="0" err="1" smtClean="0"/>
              <a:t>the</a:t>
            </a:r>
            <a:r>
              <a:rPr lang="es-ES" baseline="0" dirty="0" smtClean="0"/>
              <a:t> </a:t>
            </a:r>
            <a:r>
              <a:rPr lang="es-ES" baseline="0" dirty="0" err="1" smtClean="0"/>
              <a:t>progress</a:t>
            </a:r>
            <a:r>
              <a:rPr lang="es-ES" baseline="0" dirty="0" smtClean="0"/>
              <a:t> of </a:t>
            </a:r>
            <a:r>
              <a:rPr lang="es-ES" baseline="0" dirty="0" err="1" smtClean="0"/>
              <a:t>this</a:t>
            </a:r>
            <a:r>
              <a:rPr lang="es-ES" baseline="0" dirty="0" smtClean="0"/>
              <a:t> sprint, as </a:t>
            </a:r>
            <a:r>
              <a:rPr lang="es-ES" baseline="0" dirty="0" err="1" smtClean="0"/>
              <a:t>we</a:t>
            </a:r>
            <a:r>
              <a:rPr lang="es-ES" baseline="0" dirty="0" smtClean="0"/>
              <a:t> </a:t>
            </a:r>
            <a:r>
              <a:rPr lang="es-ES" baseline="0" dirty="0" err="1" smtClean="0"/>
              <a:t>see</a:t>
            </a:r>
            <a:r>
              <a:rPr lang="es-ES" baseline="0" dirty="0" smtClean="0"/>
              <a:t>, </a:t>
            </a:r>
            <a:r>
              <a:rPr lang="es-ES" baseline="0" dirty="0" err="1" smtClean="0"/>
              <a:t>the</a:t>
            </a:r>
            <a:r>
              <a:rPr lang="es-ES" baseline="0" dirty="0" smtClean="0"/>
              <a:t> </a:t>
            </a:r>
            <a:r>
              <a:rPr lang="es-ES" baseline="0" dirty="0" err="1" smtClean="0"/>
              <a:t>best</a:t>
            </a:r>
            <a:r>
              <a:rPr lang="es-ES" baseline="0" dirty="0" smtClean="0"/>
              <a:t> </a:t>
            </a:r>
            <a:r>
              <a:rPr lang="es-ES" baseline="0" dirty="0" err="1" smtClean="0"/>
              <a:t>members</a:t>
            </a:r>
            <a:r>
              <a:rPr lang="es-ES" baseline="0" dirty="0" smtClean="0"/>
              <a:t> in </a:t>
            </a:r>
            <a:r>
              <a:rPr lang="es-ES" baseline="0" dirty="0" err="1" smtClean="0"/>
              <a:t>terms</a:t>
            </a:r>
            <a:r>
              <a:rPr lang="es-ES" baseline="0" dirty="0" smtClean="0"/>
              <a:t> of performance </a:t>
            </a:r>
            <a:r>
              <a:rPr lang="es-ES" baseline="0" dirty="0" err="1" smtClean="0"/>
              <a:t>were</a:t>
            </a:r>
            <a:r>
              <a:rPr lang="es-ES" baseline="0" dirty="0" smtClean="0"/>
              <a:t> </a:t>
            </a:r>
            <a:r>
              <a:rPr lang="es-ES" baseline="0" dirty="0" smtClean="0"/>
              <a:t>Álvaro </a:t>
            </a:r>
            <a:r>
              <a:rPr lang="es-ES" baseline="0" dirty="0" err="1" smtClean="0"/>
              <a:t>Dominguez</a:t>
            </a:r>
            <a:r>
              <a:rPr lang="es-ES" baseline="0" dirty="0" smtClean="0"/>
              <a:t>, Álvaro Sánchez </a:t>
            </a:r>
            <a:r>
              <a:rPr lang="es-ES" baseline="0" dirty="0" smtClean="0"/>
              <a:t>and </a:t>
            </a:r>
            <a:r>
              <a:rPr lang="es-ES" baseline="0" dirty="0" smtClean="0"/>
              <a:t>Andrés Fernández.</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To </a:t>
            </a:r>
            <a:r>
              <a:rPr lang="es-ES" dirty="0" err="1" smtClean="0"/>
              <a:t>achieve</a:t>
            </a:r>
            <a:r>
              <a:rPr lang="es-ES" dirty="0" smtClean="0"/>
              <a:t> </a:t>
            </a:r>
            <a:r>
              <a:rPr lang="es-ES" dirty="0" err="1" smtClean="0"/>
              <a:t>all</a:t>
            </a:r>
            <a:r>
              <a:rPr lang="es-ES" dirty="0" smtClean="0"/>
              <a:t> </a:t>
            </a:r>
            <a:r>
              <a:rPr lang="es-ES" dirty="0" err="1" smtClean="0"/>
              <a:t>this</a:t>
            </a:r>
            <a:r>
              <a:rPr lang="es-ES" baseline="0" dirty="0" smtClean="0"/>
              <a:t> </a:t>
            </a:r>
            <a:r>
              <a:rPr lang="es-ES" baseline="0" dirty="0" err="1" smtClean="0"/>
              <a:t>progress</a:t>
            </a:r>
            <a:r>
              <a:rPr lang="es-ES" baseline="0" dirty="0" smtClean="0"/>
              <a:t>, </a:t>
            </a:r>
            <a:r>
              <a:rPr lang="es-ES" baseline="0" dirty="0" err="1" smtClean="0"/>
              <a:t>we’ve</a:t>
            </a:r>
            <a:r>
              <a:rPr lang="es-ES" baseline="0" dirty="0" smtClean="0"/>
              <a:t> </a:t>
            </a:r>
            <a:r>
              <a:rPr lang="es-ES" baseline="0" dirty="0" err="1"/>
              <a:t>spent</a:t>
            </a:r>
            <a:r>
              <a:rPr lang="es-ES" baseline="0" dirty="0"/>
              <a:t> a total </a:t>
            </a:r>
            <a:r>
              <a:rPr lang="es-ES" baseline="0" dirty="0" err="1"/>
              <a:t>amount</a:t>
            </a:r>
            <a:r>
              <a:rPr lang="es-ES" baseline="0" dirty="0"/>
              <a:t> of </a:t>
            </a:r>
            <a:r>
              <a:rPr lang="es-ES" baseline="0" dirty="0" smtClean="0"/>
              <a:t>936 </a:t>
            </a:r>
            <a:r>
              <a:rPr lang="es-ES" baseline="0" dirty="0" err="1"/>
              <a:t>hours</a:t>
            </a:r>
            <a:r>
              <a:rPr lang="es-ES" baseline="0" dirty="0"/>
              <a:t> and </a:t>
            </a:r>
            <a:r>
              <a:rPr lang="es-ES" baseline="0" dirty="0" smtClean="0"/>
              <a:t>18k euros </a:t>
            </a:r>
            <a:r>
              <a:rPr lang="es-ES" baseline="0" dirty="0" err="1" smtClean="0"/>
              <a:t>currently</a:t>
            </a:r>
            <a:r>
              <a:rPr lang="es-ES" baseline="0" dirty="0" smtClean="0"/>
              <a:t>, </a:t>
            </a:r>
            <a:r>
              <a:rPr lang="es-ES" baseline="0" dirty="0" err="1"/>
              <a:t>which</a:t>
            </a:r>
            <a:r>
              <a:rPr lang="es-ES" baseline="0" dirty="0"/>
              <a:t> </a:t>
            </a:r>
            <a:r>
              <a:rPr lang="es-ES" baseline="0" dirty="0" err="1"/>
              <a:t>is</a:t>
            </a:r>
            <a:r>
              <a:rPr lang="es-ES" baseline="0" dirty="0"/>
              <a:t> a </a:t>
            </a:r>
            <a:r>
              <a:rPr lang="es-ES" baseline="0" dirty="0" smtClean="0"/>
              <a:t>86 </a:t>
            </a:r>
            <a:r>
              <a:rPr lang="es-ES" baseline="0" dirty="0"/>
              <a:t>and a </a:t>
            </a:r>
            <a:r>
              <a:rPr lang="es-ES" baseline="0" dirty="0" smtClean="0"/>
              <a:t>64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62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That</a:t>
            </a:r>
            <a:r>
              <a:rPr lang="es-ES" dirty="0"/>
              <a:t> </a:t>
            </a:r>
            <a:r>
              <a:rPr lang="es-ES" dirty="0" err="1"/>
              <a:t>money</a:t>
            </a:r>
            <a:r>
              <a:rPr lang="es-ES" baseline="0" dirty="0"/>
              <a:t> </a:t>
            </a:r>
            <a:r>
              <a:rPr lang="es-ES" baseline="0" dirty="0" err="1"/>
              <a:t>investment</a:t>
            </a:r>
            <a:r>
              <a:rPr lang="es-ES" baseline="0" dirty="0"/>
              <a:t> </a:t>
            </a:r>
            <a:r>
              <a:rPr lang="es-ES" baseline="0" dirty="0" err="1"/>
              <a:t>is</a:t>
            </a:r>
            <a:r>
              <a:rPr lang="es-ES" baseline="0" dirty="0"/>
              <a:t> </a:t>
            </a:r>
            <a:r>
              <a:rPr lang="es-ES" baseline="0" dirty="0" err="1" smtClean="0"/>
              <a:t>divided</a:t>
            </a:r>
            <a:r>
              <a:rPr lang="es-ES" baseline="0" dirty="0" smtClean="0"/>
              <a:t> </a:t>
            </a:r>
            <a:r>
              <a:rPr lang="es-ES" baseline="0" dirty="0"/>
              <a:t>in </a:t>
            </a:r>
            <a:r>
              <a:rPr lang="es-ES" baseline="0" dirty="0" err="1"/>
              <a:t>direct</a:t>
            </a:r>
            <a:r>
              <a:rPr lang="es-ES" baseline="0" dirty="0"/>
              <a:t> </a:t>
            </a:r>
            <a:r>
              <a:rPr lang="es-ES" baseline="0" dirty="0" smtClean="0"/>
              <a:t>and </a:t>
            </a:r>
            <a:r>
              <a:rPr lang="es-ES" baseline="0" dirty="0" err="1"/>
              <a:t>indirect</a:t>
            </a:r>
            <a:r>
              <a:rPr lang="es-ES" baseline="0" dirty="0"/>
              <a:t> </a:t>
            </a:r>
            <a:r>
              <a:rPr lang="es-ES" baseline="0" dirty="0" err="1" smtClean="0"/>
              <a:t>costs</a:t>
            </a:r>
            <a:r>
              <a:rPr lang="es-ES" baseline="0" dirty="0" smtClean="0"/>
              <a:t>, </a:t>
            </a:r>
            <a:r>
              <a:rPr lang="es-ES" baseline="0" dirty="0" err="1"/>
              <a:t>having</a:t>
            </a:r>
            <a:r>
              <a:rPr lang="es-ES" baseline="0" dirty="0"/>
              <a:t> </a:t>
            </a:r>
            <a:r>
              <a:rPr lang="es-ES" baseline="0" dirty="0" err="1"/>
              <a:t>the</a:t>
            </a:r>
            <a:r>
              <a:rPr lang="es-ES" baseline="0" dirty="0"/>
              <a:t> </a:t>
            </a:r>
            <a:r>
              <a:rPr lang="es-ES" baseline="0" dirty="0" err="1"/>
              <a:t>amount</a:t>
            </a:r>
            <a:r>
              <a:rPr lang="es-ES" baseline="0" dirty="0"/>
              <a:t> </a:t>
            </a:r>
            <a:r>
              <a:rPr lang="es-ES" baseline="0" dirty="0" err="1"/>
              <a:t>shown</a:t>
            </a:r>
            <a:r>
              <a:rPr lang="es-ES" baseline="0" dirty="0"/>
              <a:t> in </a:t>
            </a:r>
            <a:r>
              <a:rPr lang="es-ES" baseline="0" dirty="0" err="1"/>
              <a:t>the</a:t>
            </a:r>
            <a:r>
              <a:rPr lang="es-ES" baseline="0" dirty="0"/>
              <a:t> </a:t>
            </a:r>
            <a:r>
              <a:rPr lang="es-ES" baseline="0" dirty="0" err="1"/>
              <a:t>slide</a:t>
            </a:r>
            <a:r>
              <a:rPr lang="es-ES" baseline="0" dirty="0"/>
              <a:t> </a:t>
            </a:r>
            <a:r>
              <a:rPr lang="es-ES" baseline="0" dirty="0" err="1"/>
              <a:t>for</a:t>
            </a:r>
            <a:r>
              <a:rPr lang="es-ES" baseline="0" dirty="0"/>
              <a:t> </a:t>
            </a:r>
            <a:r>
              <a:rPr lang="es-ES" baseline="0" dirty="0" err="1"/>
              <a:t>each</a:t>
            </a:r>
            <a:r>
              <a:rPr lang="es-ES" baseline="0" dirty="0"/>
              <a:t> </a:t>
            </a:r>
            <a:r>
              <a:rPr lang="es-ES" baseline="0" dirty="0" err="1"/>
              <a:t>one</a:t>
            </a:r>
            <a:r>
              <a:rPr lang="es-ES" baseline="0" dirty="0"/>
              <a:t>.</a:t>
            </a:r>
          </a:p>
          <a:p>
            <a:pPr marL="0" lvl="0" indent="0">
              <a:spcBef>
                <a:spcPts val="0"/>
              </a:spcBef>
              <a:spcAft>
                <a:spcPts val="0"/>
              </a:spcAft>
              <a:buNone/>
            </a:pPr>
            <a:endParaRPr lang="es-ES" baseline="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The</a:t>
            </a:r>
            <a:r>
              <a:rPr lang="es-ES" baseline="0" dirty="0"/>
              <a:t> </a:t>
            </a:r>
            <a:r>
              <a:rPr lang="es-ES" baseline="0" dirty="0" err="1"/>
              <a:t>creation</a:t>
            </a:r>
            <a:r>
              <a:rPr lang="es-ES" baseline="0" dirty="0"/>
              <a:t> and </a:t>
            </a:r>
            <a:r>
              <a:rPr lang="es-ES" baseline="0" dirty="0" err="1"/>
              <a:t>buying</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Demo: </a:t>
            </a:r>
            <a:r>
              <a:rPr lang="es-ES" baseline="0" dirty="0" smtClean="0"/>
              <a:t>https://www.youtube.com/watch?v=_pAyQNXK4IY</a:t>
            </a:r>
          </a:p>
          <a:p>
            <a:pPr marL="0" lvl="0" indent="0">
              <a:spcBef>
                <a:spcPts val="0"/>
              </a:spcBef>
              <a:spcAft>
                <a:spcPts val="0"/>
              </a:spcAft>
              <a:buNone/>
            </a:pPr>
            <a:r>
              <a:rPr lang="es-ES" baseline="0" dirty="0" err="1" smtClean="0"/>
              <a:t>Paypal’s</a:t>
            </a:r>
            <a:r>
              <a:rPr lang="es-ES" baseline="0" dirty="0" smtClean="0"/>
              <a:t> </a:t>
            </a:r>
            <a:r>
              <a:rPr lang="es-ES" baseline="0" dirty="0" err="1"/>
              <a:t>credentials</a:t>
            </a:r>
            <a:r>
              <a:rPr lang="es-ES" baseline="0" dirty="0"/>
              <a:t> </a:t>
            </a:r>
            <a:r>
              <a:rPr lang="es-ES" baseline="0" dirty="0" err="1"/>
              <a:t>for</a:t>
            </a:r>
            <a:r>
              <a:rPr lang="es-ES" baseline="0" dirty="0"/>
              <a:t> a </a:t>
            </a:r>
            <a:r>
              <a:rPr lang="es-ES" baseline="0" dirty="0" err="1"/>
              <a:t>school</a:t>
            </a:r>
            <a:r>
              <a:rPr lang="es-ES" baseline="0" dirty="0"/>
              <a:t>: </a:t>
            </a:r>
            <a:r>
              <a:rPr lang="es-ES" sz="1100" b="0" i="0" u="none" strike="noStrike" cap="none" baseline="0" dirty="0">
                <a:solidFill>
                  <a:srgbClr val="000000"/>
                </a:solidFill>
                <a:effectLst/>
                <a:latin typeface="Arial"/>
                <a:cs typeface="Arial"/>
                <a:sym typeface="Arial"/>
              </a:rPr>
              <a:t>schoolCC@hotmail.com</a:t>
            </a:r>
            <a:r>
              <a:rPr lang="es-ES" sz="1100" b="0" i="0" u="none" strike="noStrike" cap="none" dirty="0">
                <a:solidFill>
                  <a:srgbClr val="000000"/>
                </a:solidFill>
                <a:effectLst/>
                <a:latin typeface="Arial"/>
                <a:ea typeface="Arial"/>
                <a:cs typeface="Arial"/>
                <a:sym typeface="Arial"/>
              </a:rPr>
              <a:t> / climbcodeISPP2018</a:t>
            </a:r>
          </a:p>
          <a:p>
            <a:pPr marL="0" lvl="0" indent="0">
              <a:spcBef>
                <a:spcPts val="0"/>
              </a:spcBef>
              <a:spcAft>
                <a:spcPts val="0"/>
              </a:spcAft>
              <a:buNone/>
            </a:pPr>
            <a:r>
              <a:rPr lang="es-ES" baseline="0" dirty="0" err="1" smtClean="0"/>
              <a:t>Admin</a:t>
            </a:r>
            <a:r>
              <a:rPr lang="es-ES" baseline="0" dirty="0" smtClean="0"/>
              <a:t> </a:t>
            </a:r>
            <a:r>
              <a:rPr lang="es-ES" baseline="0" dirty="0" err="1" smtClean="0"/>
              <a:t>Account</a:t>
            </a:r>
            <a:r>
              <a:rPr lang="es-ES" baseline="0" dirty="0" smtClean="0"/>
              <a:t>: administrador / </a:t>
            </a:r>
            <a:r>
              <a:rPr lang="es-ES" baseline="0" dirty="0" err="1" smtClean="0"/>
              <a:t>climbcode</a:t>
            </a:r>
            <a:r>
              <a:rPr lang="es-ES" baseline="0" dirty="0" smtClean="0"/>
              <a:t> </a:t>
            </a:r>
            <a:endParaRPr lang="es-ES" baseline="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results</a:t>
            </a:r>
            <a:r>
              <a:rPr lang="es-ES" baseline="0" dirty="0"/>
              <a:t> of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a:t>
            </a:r>
            <a:r>
              <a:rPr lang="es-ES" baseline="0" dirty="0"/>
              <a:t> </a:t>
            </a:r>
            <a:r>
              <a:rPr lang="es-ES" baseline="0" dirty="0" err="1"/>
              <a:t>designed</a:t>
            </a:r>
            <a:r>
              <a:rPr lang="es-ES" baseline="0" dirty="0"/>
              <a:t> a </a:t>
            </a:r>
            <a:r>
              <a:rPr lang="es-ES" baseline="0" dirty="0" err="1"/>
              <a:t>pilot</a:t>
            </a:r>
            <a:r>
              <a:rPr lang="es-ES" baseline="0" dirty="0"/>
              <a:t> plan </a:t>
            </a:r>
            <a:r>
              <a:rPr lang="es-ES" baseline="0" dirty="0" err="1"/>
              <a:t>based</a:t>
            </a:r>
            <a:r>
              <a:rPr lang="es-ES" baseline="0" dirty="0"/>
              <a:t> in meetings </a:t>
            </a:r>
            <a:r>
              <a:rPr lang="es-ES" baseline="0" dirty="0" err="1"/>
              <a:t>with</a:t>
            </a:r>
            <a:r>
              <a:rPr lang="es-ES" baseline="0" dirty="0"/>
              <a:t> </a:t>
            </a:r>
            <a:r>
              <a:rPr lang="es-ES" baseline="0" dirty="0" err="1"/>
              <a:t>programmers</a:t>
            </a:r>
            <a:r>
              <a:rPr lang="es-ES" baseline="0" dirty="0"/>
              <a:t> and </a:t>
            </a:r>
            <a:r>
              <a:rPr lang="es-ES" baseline="0" dirty="0" err="1"/>
              <a:t>teachers</a:t>
            </a:r>
            <a:r>
              <a:rPr lang="es-ES" baseline="0" dirty="0"/>
              <a:t>, </a:t>
            </a:r>
            <a:r>
              <a:rPr lang="es-ES" baseline="0" dirty="0" err="1"/>
              <a:t>showing</a:t>
            </a:r>
            <a:r>
              <a:rPr lang="es-ES" baseline="0" dirty="0"/>
              <a:t> </a:t>
            </a:r>
            <a:r>
              <a:rPr lang="es-ES" baseline="0" dirty="0" err="1"/>
              <a:t>them</a:t>
            </a:r>
            <a:r>
              <a:rPr lang="es-ES" baseline="0" dirty="0"/>
              <a:t> </a:t>
            </a:r>
            <a:r>
              <a:rPr lang="es-ES" baseline="0" dirty="0" err="1"/>
              <a:t>our</a:t>
            </a:r>
            <a:r>
              <a:rPr lang="es-ES" baseline="0" dirty="0"/>
              <a:t> </a:t>
            </a:r>
            <a:r>
              <a:rPr lang="es-ES" baseline="0" dirty="0" err="1" smtClean="0"/>
              <a:t>platform</a:t>
            </a:r>
            <a:r>
              <a:rPr lang="es-ES" baseline="0" dirty="0" smtClean="0"/>
              <a:t>, </a:t>
            </a:r>
            <a:r>
              <a:rPr lang="es-ES" baseline="0" dirty="0" err="1" smtClean="0"/>
              <a:t>how</a:t>
            </a:r>
            <a:r>
              <a:rPr lang="es-ES" baseline="0" dirty="0" smtClean="0"/>
              <a:t> </a:t>
            </a:r>
            <a:r>
              <a:rPr lang="es-ES" baseline="0" dirty="0" err="1" smtClean="0"/>
              <a:t>an</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 </a:t>
            </a:r>
            <a:r>
              <a:rPr lang="es-ES" baseline="0" dirty="0" err="1" smtClean="0"/>
              <a:t>is</a:t>
            </a:r>
            <a:r>
              <a:rPr lang="es-ES" baseline="0" dirty="0" smtClean="0"/>
              <a:t> and </a:t>
            </a:r>
            <a:r>
              <a:rPr lang="es-ES" baseline="0" dirty="0" err="1" smtClean="0"/>
              <a:t>works</a:t>
            </a:r>
            <a:r>
              <a:rPr lang="es-ES" baseline="0" dirty="0" smtClean="0"/>
              <a:t>,  </a:t>
            </a:r>
            <a:r>
              <a:rPr lang="es-ES" baseline="0" dirty="0"/>
              <a:t>and </a:t>
            </a:r>
            <a:r>
              <a:rPr lang="es-ES" baseline="0" dirty="0" err="1"/>
              <a:t>asking</a:t>
            </a:r>
            <a:r>
              <a:rPr lang="es-ES" baseline="0" dirty="0"/>
              <a:t> </a:t>
            </a:r>
            <a:r>
              <a:rPr lang="es-ES" baseline="0" dirty="0" err="1"/>
              <a:t>them</a:t>
            </a:r>
            <a:r>
              <a:rPr lang="es-ES" baseline="0" dirty="0"/>
              <a:t> </a:t>
            </a:r>
            <a:r>
              <a:rPr lang="es-ES" baseline="0" dirty="0" err="1"/>
              <a:t>what</a:t>
            </a:r>
            <a:r>
              <a:rPr lang="es-ES" baseline="0" dirty="0"/>
              <a:t> </a:t>
            </a:r>
            <a:r>
              <a:rPr lang="es-ES" baseline="0" dirty="0" err="1"/>
              <a:t>did</a:t>
            </a:r>
            <a:r>
              <a:rPr lang="es-ES" baseline="0" dirty="0"/>
              <a:t> </a:t>
            </a:r>
            <a:r>
              <a:rPr lang="es-ES" baseline="0" dirty="0" err="1"/>
              <a:t>they</a:t>
            </a:r>
            <a:r>
              <a:rPr lang="es-ES" baseline="0" dirty="0"/>
              <a:t> </a:t>
            </a:r>
            <a:r>
              <a:rPr lang="es-ES" baseline="0" dirty="0" err="1"/>
              <a:t>think</a:t>
            </a:r>
            <a:r>
              <a:rPr lang="es-ES" baseline="0" dirty="0"/>
              <a:t> </a:t>
            </a:r>
            <a:r>
              <a:rPr lang="es-ES" baseline="0" dirty="0" err="1"/>
              <a:t>about</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creation</a:t>
            </a:r>
            <a:r>
              <a:rPr lang="es-ES" baseline="0" dirty="0"/>
              <a:t> and </a:t>
            </a:r>
            <a:r>
              <a:rPr lang="es-ES" baseline="0" dirty="0" err="1"/>
              <a:t>purchase</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what</a:t>
            </a:r>
            <a:r>
              <a:rPr lang="es-ES" baseline="0" dirty="0"/>
              <a:t> </a:t>
            </a:r>
            <a:r>
              <a:rPr lang="es-ES" baseline="0" dirty="0" err="1"/>
              <a:t>suggestions</a:t>
            </a:r>
            <a:r>
              <a:rPr lang="es-ES" baseline="0" dirty="0"/>
              <a:t> </a:t>
            </a:r>
            <a:r>
              <a:rPr lang="es-ES" baseline="0" dirty="0" err="1"/>
              <a:t>did</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what</a:t>
            </a:r>
            <a:r>
              <a:rPr lang="es-ES" baseline="0" dirty="0"/>
              <a:t> </a:t>
            </a:r>
            <a:r>
              <a:rPr lang="es-ES" baseline="0" dirty="0" err="1"/>
              <a:t>did</a:t>
            </a:r>
            <a:r>
              <a:rPr lang="es-ES" baseline="0" dirty="0"/>
              <a:t> </a:t>
            </a:r>
            <a:r>
              <a:rPr lang="es-ES" baseline="0" dirty="0" err="1"/>
              <a:t>they</a:t>
            </a:r>
            <a:r>
              <a:rPr lang="es-ES" baseline="0" dirty="0"/>
              <a:t> </a:t>
            </a:r>
            <a:r>
              <a:rPr lang="es-ES" baseline="0" dirty="0" err="1"/>
              <a:t>think</a:t>
            </a:r>
            <a:r>
              <a:rPr lang="es-ES" baseline="0" dirty="0"/>
              <a:t> </a:t>
            </a:r>
            <a:r>
              <a:rPr lang="es-ES" baseline="0" dirty="0" err="1"/>
              <a:t>we</a:t>
            </a:r>
            <a:r>
              <a:rPr lang="es-ES" baseline="0" dirty="0"/>
              <a:t> </a:t>
            </a:r>
            <a:r>
              <a:rPr lang="es-ES" baseline="0" dirty="0" err="1"/>
              <a:t>could</a:t>
            </a:r>
            <a:r>
              <a:rPr lang="es-ES" baseline="0" dirty="0"/>
              <a:t> </a:t>
            </a:r>
            <a:r>
              <a:rPr lang="es-ES" baseline="0" dirty="0" err="1"/>
              <a:t>change</a:t>
            </a:r>
            <a:r>
              <a:rPr lang="es-ES" baseline="0" dirty="0"/>
              <a:t>, and </a:t>
            </a:r>
            <a:r>
              <a:rPr lang="es-ES" baseline="0" dirty="0" err="1"/>
              <a:t>how</a:t>
            </a:r>
            <a:r>
              <a:rPr lang="es-ES" baseline="0" dirty="0"/>
              <a:t> </a:t>
            </a:r>
            <a:r>
              <a:rPr lang="es-ES" baseline="0" dirty="0" err="1"/>
              <a:t>much</a:t>
            </a:r>
            <a:r>
              <a:rPr lang="es-ES" baseline="0" dirty="0"/>
              <a:t> </a:t>
            </a:r>
            <a:r>
              <a:rPr lang="es-ES" baseline="0" dirty="0" err="1"/>
              <a:t>would</a:t>
            </a:r>
            <a:r>
              <a:rPr lang="es-ES" baseline="0" dirty="0"/>
              <a:t> </a:t>
            </a:r>
            <a:r>
              <a:rPr lang="es-ES" baseline="0" dirty="0" err="1"/>
              <a:t>they</a:t>
            </a:r>
            <a:r>
              <a:rPr lang="es-ES" baseline="0" dirty="0"/>
              <a:t> </a:t>
            </a:r>
            <a:r>
              <a:rPr lang="es-ES" baseline="0" dirty="0" err="1"/>
              <a:t>pay</a:t>
            </a:r>
            <a:r>
              <a:rPr lang="es-ES" baseline="0" dirty="0"/>
              <a:t> </a:t>
            </a:r>
            <a:r>
              <a:rPr lang="es-ES" baseline="0" dirty="0" err="1"/>
              <a:t>for</a:t>
            </a:r>
            <a:r>
              <a:rPr lang="es-ES" baseline="0" dirty="0"/>
              <a:t> </a:t>
            </a:r>
            <a:r>
              <a:rPr lang="es-ES" baseline="0" dirty="0" err="1"/>
              <a:t>each</a:t>
            </a:r>
            <a:r>
              <a:rPr lang="es-ES" baseline="0" dirty="0"/>
              <a:t> </a:t>
            </a:r>
            <a:r>
              <a:rPr lang="es-ES" baseline="0" dirty="0" err="1"/>
              <a:t>thing</a:t>
            </a:r>
            <a:r>
              <a:rPr lang="es-ES" baseline="0" dirty="0"/>
              <a:t> of </a:t>
            </a:r>
            <a:r>
              <a:rPr lang="es-ES" baseline="0" dirty="0" err="1"/>
              <a:t>our</a:t>
            </a:r>
            <a:r>
              <a:rPr lang="es-ES" baseline="0" dirty="0"/>
              <a:t> </a:t>
            </a:r>
            <a:r>
              <a:rPr lang="es-ES" baseline="0" dirty="0" err="1"/>
              <a:t>platform</a:t>
            </a:r>
            <a:r>
              <a:rPr lang="es-ES" baseline="0" dirty="0"/>
              <a:t> (</a:t>
            </a:r>
            <a:r>
              <a:rPr lang="es-ES" baseline="0" dirty="0" err="1"/>
              <a:t>licenses</a:t>
            </a:r>
            <a:r>
              <a:rPr lang="es-ES" baseline="0" dirty="0"/>
              <a:t> and </a:t>
            </a:r>
            <a:r>
              <a:rPr lang="es-ES" baseline="0" dirty="0" err="1"/>
              <a:t>exercises</a:t>
            </a:r>
            <a:r>
              <a:rPr lang="es-ES" baseline="0" dirty="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From</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a:t>
            </a:r>
            <a:r>
              <a:rPr lang="es-ES" baseline="0" dirty="0"/>
              <a:t> </a:t>
            </a:r>
            <a:r>
              <a:rPr lang="es-ES" baseline="0" dirty="0" err="1"/>
              <a:t>received</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include</a:t>
            </a:r>
            <a:r>
              <a:rPr lang="es-ES" baseline="0" dirty="0"/>
              <a:t> </a:t>
            </a:r>
            <a:r>
              <a:rPr lang="es-ES" baseline="0" dirty="0" err="1"/>
              <a:t>the</a:t>
            </a:r>
            <a:r>
              <a:rPr lang="es-ES" baseline="0" dirty="0"/>
              <a:t> </a:t>
            </a:r>
            <a:r>
              <a:rPr lang="es-ES" baseline="0" dirty="0" err="1"/>
              <a:t>automatic</a:t>
            </a:r>
            <a:r>
              <a:rPr lang="es-ES" baseline="0" dirty="0"/>
              <a:t> </a:t>
            </a:r>
            <a:r>
              <a:rPr lang="es-ES" baseline="0" dirty="0" err="1"/>
              <a:t>registration</a:t>
            </a:r>
            <a:r>
              <a:rPr lang="es-ES" baseline="0" dirty="0"/>
              <a:t> of </a:t>
            </a:r>
            <a:r>
              <a:rPr lang="es-ES" baseline="0" dirty="0" err="1"/>
              <a:t>teachers</a:t>
            </a:r>
            <a:r>
              <a:rPr lang="es-ES" baseline="0" dirty="0"/>
              <a:t> and </a:t>
            </a:r>
            <a:r>
              <a:rPr lang="es-ES" baseline="0" dirty="0" err="1"/>
              <a:t>students</a:t>
            </a:r>
            <a:r>
              <a:rPr lang="es-ES" baseline="0" dirty="0"/>
              <a:t> </a:t>
            </a:r>
            <a:r>
              <a:rPr lang="es-ES" baseline="0" dirty="0" err="1"/>
              <a:t>with</a:t>
            </a:r>
            <a:r>
              <a:rPr lang="es-ES" baseline="0" dirty="0"/>
              <a:t> a .</a:t>
            </a:r>
            <a:r>
              <a:rPr lang="es-ES" baseline="0" dirty="0" err="1"/>
              <a:t>csv</a:t>
            </a:r>
            <a:r>
              <a:rPr lang="es-ES" baseline="0" dirty="0"/>
              <a:t> </a:t>
            </a:r>
            <a:r>
              <a:rPr lang="es-ES" baseline="0" dirty="0" smtClean="0"/>
              <a:t>file </a:t>
            </a:r>
            <a:r>
              <a:rPr lang="es-ES" baseline="0" dirty="0" err="1" smtClean="0"/>
              <a:t>to</a:t>
            </a:r>
            <a:r>
              <a:rPr lang="es-ES" baseline="0" dirty="0" smtClean="0"/>
              <a:t> </a:t>
            </a:r>
            <a:r>
              <a:rPr lang="es-ES" baseline="0" dirty="0" err="1" smtClean="0"/>
              <a:t>save</a:t>
            </a:r>
            <a:r>
              <a:rPr lang="es-ES" baseline="0" dirty="0" smtClean="0"/>
              <a:t> time </a:t>
            </a:r>
            <a:r>
              <a:rPr lang="es-ES" baseline="0" dirty="0" err="1" smtClean="0"/>
              <a:t>to</a:t>
            </a:r>
            <a:r>
              <a:rPr lang="es-ES" baseline="0" dirty="0" smtClean="0"/>
              <a:t> </a:t>
            </a:r>
            <a:r>
              <a:rPr lang="es-ES" baseline="0" dirty="0" err="1" smtClean="0"/>
              <a:t>schools</a:t>
            </a:r>
            <a:r>
              <a:rPr lang="es-ES" baseline="0" dirty="0" smtClean="0"/>
              <a:t> and </a:t>
            </a:r>
            <a:r>
              <a:rPr lang="es-ES" baseline="0" dirty="0" err="1" smtClean="0"/>
              <a:t>to</a:t>
            </a:r>
            <a:r>
              <a:rPr lang="es-ES" baseline="0" dirty="0" smtClean="0"/>
              <a:t> </a:t>
            </a:r>
            <a:r>
              <a:rPr lang="es-ES" baseline="0" dirty="0" err="1"/>
              <a:t>keep</a:t>
            </a:r>
            <a:r>
              <a:rPr lang="es-ES" baseline="0" dirty="0"/>
              <a:t> </a:t>
            </a:r>
            <a:r>
              <a:rPr lang="es-ES" baseline="0" dirty="0" err="1"/>
              <a:t>safe</a:t>
            </a:r>
            <a:r>
              <a:rPr lang="es-ES" baseline="0" dirty="0"/>
              <a:t> </a:t>
            </a:r>
            <a:r>
              <a:rPr lang="es-ES" baseline="0" dirty="0" err="1"/>
              <a:t>the</a:t>
            </a:r>
            <a:r>
              <a:rPr lang="es-ES" baseline="0" dirty="0"/>
              <a:t> </a:t>
            </a:r>
            <a:r>
              <a:rPr lang="es-ES" baseline="0" dirty="0" err="1"/>
              <a:t>student’s</a:t>
            </a:r>
            <a:r>
              <a:rPr lang="es-ES" baseline="0" dirty="0"/>
              <a:t> personal </a:t>
            </a:r>
            <a:r>
              <a:rPr lang="es-ES" baseline="0" dirty="0" err="1" smtClean="0"/>
              <a:t>information</a:t>
            </a:r>
            <a:r>
              <a:rPr lang="es-ES" baseline="0" dirty="0" smtClean="0"/>
              <a:t>.</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err="1" smtClean="0"/>
              <a:t>Also</a:t>
            </a:r>
            <a:r>
              <a:rPr lang="es-ES" baseline="0" dirty="0" smtClean="0"/>
              <a:t>, </a:t>
            </a:r>
            <a:r>
              <a:rPr lang="es-ES" baseline="0" dirty="0" err="1" smtClean="0"/>
              <a:t>our</a:t>
            </a:r>
            <a:r>
              <a:rPr lang="es-ES" baseline="0" dirty="0" smtClean="0"/>
              <a:t> </a:t>
            </a:r>
            <a:r>
              <a:rPr lang="es-ES" baseline="0" dirty="0" err="1" smtClean="0"/>
              <a:t>school</a:t>
            </a:r>
            <a:r>
              <a:rPr lang="es-ES" baseline="0" dirty="0" smtClean="0"/>
              <a:t> </a:t>
            </a:r>
            <a:r>
              <a:rPr lang="es-ES" baseline="0" dirty="0" err="1" smtClean="0"/>
              <a:t>users</a:t>
            </a:r>
            <a:r>
              <a:rPr lang="es-ES" baseline="0" dirty="0" smtClean="0"/>
              <a:t> </a:t>
            </a:r>
            <a:r>
              <a:rPr lang="es-ES" baseline="0" dirty="0" err="1" smtClean="0"/>
              <a:t>didn’t</a:t>
            </a:r>
            <a:r>
              <a:rPr lang="es-ES" baseline="0" dirty="0" smtClean="0"/>
              <a:t> </a:t>
            </a:r>
            <a:r>
              <a:rPr lang="es-ES" baseline="0" dirty="0" err="1" smtClean="0"/>
              <a:t>seem</a:t>
            </a:r>
            <a:r>
              <a:rPr lang="es-ES" baseline="0" dirty="0" smtClean="0"/>
              <a:t> </a:t>
            </a:r>
            <a:r>
              <a:rPr lang="es-ES" baseline="0" dirty="0" err="1" smtClean="0"/>
              <a:t>interested</a:t>
            </a:r>
            <a:r>
              <a:rPr lang="es-ES" baseline="0" dirty="0" smtClean="0"/>
              <a:t> in </a:t>
            </a:r>
            <a:r>
              <a:rPr lang="es-ES" baseline="0" dirty="0" err="1" smtClean="0"/>
              <a:t>programming</a:t>
            </a:r>
            <a:r>
              <a:rPr lang="es-ES" baseline="0" dirty="0" smtClean="0"/>
              <a:t> in </a:t>
            </a:r>
            <a:r>
              <a:rPr lang="es-ES" baseline="0" dirty="0" err="1" smtClean="0"/>
              <a:t>our</a:t>
            </a:r>
            <a:r>
              <a:rPr lang="es-ES" baseline="0" dirty="0" smtClean="0"/>
              <a:t> </a:t>
            </a:r>
            <a:r>
              <a:rPr lang="es-ES" baseline="0" dirty="0" err="1" smtClean="0"/>
              <a:t>platform</a:t>
            </a:r>
            <a:r>
              <a:rPr lang="es-ES" baseline="0" dirty="0" smtClean="0"/>
              <a:t> </a:t>
            </a:r>
            <a:r>
              <a:rPr lang="es-ES" baseline="0" dirty="0" err="1" smtClean="0"/>
              <a:t>or</a:t>
            </a:r>
            <a:r>
              <a:rPr lang="es-ES" baseline="0" dirty="0" smtClean="0"/>
              <a:t> </a:t>
            </a:r>
            <a:r>
              <a:rPr lang="es-ES" baseline="0" dirty="0" err="1" smtClean="0"/>
              <a:t>learning</a:t>
            </a:r>
            <a:r>
              <a:rPr lang="es-ES" baseline="0" dirty="0" smtClean="0"/>
              <a:t> </a:t>
            </a:r>
            <a:r>
              <a:rPr lang="es-ES" baseline="0" dirty="0" err="1" smtClean="0"/>
              <a:t>to</a:t>
            </a:r>
            <a:r>
              <a:rPr lang="es-ES" baseline="0" dirty="0" smtClean="0"/>
              <a:t> do </a:t>
            </a:r>
            <a:r>
              <a:rPr lang="es-ES" baseline="0" dirty="0" err="1" smtClean="0"/>
              <a:t>it</a:t>
            </a:r>
            <a:r>
              <a:rPr lang="es-ES" baseline="0" dirty="0" smtClean="0"/>
              <a:t>, so </a:t>
            </a:r>
            <a:r>
              <a:rPr lang="es-ES" baseline="0" dirty="0" err="1" smtClean="0"/>
              <a:t>we</a:t>
            </a:r>
            <a:r>
              <a:rPr lang="es-ES" baseline="0" dirty="0" smtClean="0"/>
              <a:t> </a:t>
            </a:r>
            <a:r>
              <a:rPr lang="es-ES" baseline="0" dirty="0" err="1" smtClean="0"/>
              <a:t>decided</a:t>
            </a:r>
            <a:r>
              <a:rPr lang="es-ES" baseline="0" dirty="0" smtClean="0"/>
              <a:t> </a:t>
            </a:r>
            <a:r>
              <a:rPr lang="es-ES" baseline="0" dirty="0" err="1" smtClean="0"/>
              <a:t>to</a:t>
            </a:r>
            <a:r>
              <a:rPr lang="es-ES" baseline="0" dirty="0" smtClean="0"/>
              <a:t> </a:t>
            </a:r>
            <a:r>
              <a:rPr lang="es-ES" baseline="0" dirty="0" err="1" smtClean="0"/>
              <a:t>focus</a:t>
            </a:r>
            <a:r>
              <a:rPr lang="es-ES" baseline="0" dirty="0" smtClean="0"/>
              <a:t> in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As a </a:t>
            </a:r>
            <a:r>
              <a:rPr lang="es-ES" baseline="0" dirty="0" err="1"/>
              <a:t>result</a:t>
            </a:r>
            <a:r>
              <a:rPr lang="es-ES" baseline="0" dirty="0"/>
              <a:t> of </a:t>
            </a:r>
            <a:r>
              <a:rPr lang="es-ES" baseline="0" dirty="0" err="1"/>
              <a:t>our</a:t>
            </a:r>
            <a:r>
              <a:rPr lang="es-ES" baseline="0" dirty="0"/>
              <a:t> </a:t>
            </a:r>
            <a:r>
              <a:rPr lang="es-ES" baseline="0" dirty="0" err="1"/>
              <a:t>pilot</a:t>
            </a:r>
            <a:r>
              <a:rPr lang="es-ES" baseline="0" dirty="0"/>
              <a:t> plan, </a:t>
            </a:r>
            <a:r>
              <a:rPr lang="es-ES" baseline="0" dirty="0" err="1"/>
              <a:t>we’ve</a:t>
            </a:r>
            <a:r>
              <a:rPr lang="es-ES" baseline="0" dirty="0"/>
              <a:t> </a:t>
            </a:r>
            <a:r>
              <a:rPr lang="es-ES" baseline="0" dirty="0" err="1"/>
              <a:t>got</a:t>
            </a:r>
            <a:r>
              <a:rPr lang="es-ES" baseline="0" dirty="0"/>
              <a:t> </a:t>
            </a:r>
            <a:r>
              <a:rPr lang="es-ES" baseline="0" dirty="0" err="1"/>
              <a:t>an</a:t>
            </a:r>
            <a:r>
              <a:rPr lang="es-ES" baseline="0" dirty="0"/>
              <a:t> </a:t>
            </a:r>
            <a:r>
              <a:rPr lang="es-ES" baseline="0" dirty="0" err="1"/>
              <a:t>amount</a:t>
            </a:r>
            <a:r>
              <a:rPr lang="es-ES" baseline="0" dirty="0"/>
              <a:t> of </a:t>
            </a:r>
            <a:r>
              <a:rPr lang="es-ES" baseline="0" dirty="0" smtClean="0"/>
              <a:t>17 </a:t>
            </a:r>
            <a:r>
              <a:rPr lang="es-ES" baseline="0" dirty="0" err="1"/>
              <a:t>users</a:t>
            </a:r>
            <a:r>
              <a:rPr lang="es-ES" baseline="0" dirty="0"/>
              <a:t> </a:t>
            </a:r>
            <a:r>
              <a:rPr lang="es-ES" baseline="0" dirty="0" err="1"/>
              <a:t>for</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26 </a:t>
            </a:r>
            <a:r>
              <a:rPr lang="es-ES" baseline="0" dirty="0" err="1"/>
              <a:t>inverviewed</a:t>
            </a:r>
            <a:r>
              <a:rPr lang="es-ES" baseline="0" dirty="0"/>
              <a:t>, </a:t>
            </a:r>
            <a:r>
              <a:rPr lang="es-ES" baseline="0" dirty="0" err="1"/>
              <a:t>divided</a:t>
            </a:r>
            <a:r>
              <a:rPr lang="es-ES" baseline="0" dirty="0"/>
              <a:t> </a:t>
            </a:r>
            <a:r>
              <a:rPr lang="es-ES" baseline="0" dirty="0" err="1"/>
              <a:t>bewteen</a:t>
            </a:r>
            <a:r>
              <a:rPr lang="es-ES" baseline="0" dirty="0"/>
              <a:t> </a:t>
            </a:r>
            <a:r>
              <a:rPr lang="es-ES" baseline="0" dirty="0" err="1"/>
              <a:t>teachers</a:t>
            </a:r>
            <a:r>
              <a:rPr lang="es-ES" baseline="0" dirty="0"/>
              <a:t> and </a:t>
            </a:r>
            <a:r>
              <a:rPr lang="es-ES" baseline="0" dirty="0" err="1"/>
              <a:t>programmers</a:t>
            </a:r>
            <a:r>
              <a:rPr lang="es-ES" baseline="0" dirty="0"/>
              <a:t> as </a:t>
            </a:r>
            <a:r>
              <a:rPr lang="es-ES" baseline="0" dirty="0" err="1"/>
              <a:t>we</a:t>
            </a:r>
            <a:r>
              <a:rPr lang="es-ES" baseline="0" dirty="0"/>
              <a:t> </a:t>
            </a:r>
            <a:r>
              <a:rPr lang="es-ES" baseline="0" dirty="0" err="1"/>
              <a:t>see</a:t>
            </a:r>
            <a:r>
              <a:rPr lang="es-ES" baseline="0" dirty="0"/>
              <a:t> in </a:t>
            </a:r>
            <a:r>
              <a:rPr lang="es-ES" baseline="0" dirty="0" err="1"/>
              <a:t>the</a:t>
            </a:r>
            <a:r>
              <a:rPr lang="es-ES" baseline="0" dirty="0"/>
              <a:t> </a:t>
            </a:r>
            <a:r>
              <a:rPr lang="es-ES" baseline="0" dirty="0" err="1"/>
              <a:t>graphic</a:t>
            </a:r>
            <a:r>
              <a:rPr lang="es-ES" baseline="0" dirty="0" smtClean="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From</a:t>
            </a:r>
            <a:r>
              <a:rPr lang="es-ES" baseline="0" dirty="0"/>
              <a:t> </a:t>
            </a:r>
            <a:r>
              <a:rPr lang="es-ES" baseline="0" dirty="0" err="1"/>
              <a:t>all</a:t>
            </a:r>
            <a:r>
              <a:rPr lang="es-ES" baseline="0" dirty="0"/>
              <a:t> </a:t>
            </a:r>
            <a:r>
              <a:rPr lang="es-ES" baseline="0" dirty="0" err="1"/>
              <a:t>the</a:t>
            </a:r>
            <a:r>
              <a:rPr lang="es-ES" baseline="0" dirty="0"/>
              <a:t> </a:t>
            </a:r>
            <a:r>
              <a:rPr lang="es-ES" baseline="0" dirty="0" err="1"/>
              <a:t>programmers</a:t>
            </a:r>
            <a:r>
              <a:rPr lang="es-ES" baseline="0" dirty="0"/>
              <a:t> </a:t>
            </a:r>
            <a:r>
              <a:rPr lang="es-ES" baseline="0" dirty="0" err="1"/>
              <a:t>we’ve</a:t>
            </a:r>
            <a:r>
              <a:rPr lang="es-ES" baseline="0" dirty="0"/>
              <a:t> </a:t>
            </a:r>
            <a:r>
              <a:rPr lang="es-ES" baseline="0" dirty="0" err="1" smtClean="0"/>
              <a:t>interviewed</a:t>
            </a:r>
            <a:r>
              <a:rPr lang="es-ES" baseline="0" dirty="0" smtClean="0"/>
              <a:t>, </a:t>
            </a:r>
            <a:r>
              <a:rPr lang="es-ES" baseline="0" dirty="0" err="1" smtClean="0"/>
              <a:t>the</a:t>
            </a:r>
            <a:r>
              <a:rPr lang="es-ES" baseline="0" dirty="0" smtClean="0"/>
              <a:t> </a:t>
            </a:r>
            <a:r>
              <a:rPr lang="es-ES" baseline="0" dirty="0" err="1" smtClean="0"/>
              <a:t>highest</a:t>
            </a:r>
            <a:r>
              <a:rPr lang="es-ES" baseline="0" dirty="0" smtClean="0"/>
              <a:t> </a:t>
            </a:r>
            <a:r>
              <a:rPr lang="es-ES" baseline="0" dirty="0" err="1" smtClean="0"/>
              <a:t>amount</a:t>
            </a:r>
            <a:r>
              <a:rPr lang="es-ES" baseline="0" dirty="0" smtClean="0"/>
              <a:t> of </a:t>
            </a:r>
            <a:r>
              <a:rPr lang="es-ES" baseline="0" dirty="0" err="1" smtClean="0"/>
              <a:t>them</a:t>
            </a:r>
            <a:r>
              <a:rPr lang="es-ES" baseline="0" dirty="0" smtClean="0"/>
              <a:t> </a:t>
            </a:r>
            <a:r>
              <a:rPr lang="es-ES" baseline="0" dirty="0" err="1" smtClean="0"/>
              <a:t>thought</a:t>
            </a:r>
            <a:r>
              <a:rPr lang="es-ES" baseline="0" dirty="0" smtClean="0"/>
              <a:t> </a:t>
            </a:r>
            <a:r>
              <a:rPr lang="es-ES" baseline="0" dirty="0" err="1" smtClean="0"/>
              <a:t>that</a:t>
            </a:r>
            <a:r>
              <a:rPr lang="es-ES" baseline="0" dirty="0" smtClean="0"/>
              <a:t> 3 euros </a:t>
            </a:r>
            <a:r>
              <a:rPr lang="es-ES" baseline="0" dirty="0" err="1" smtClean="0"/>
              <a:t>for</a:t>
            </a:r>
            <a:r>
              <a:rPr lang="es-ES" baseline="0" dirty="0" smtClean="0"/>
              <a:t> </a:t>
            </a:r>
            <a:r>
              <a:rPr lang="es-ES" baseline="0" dirty="0" err="1" smtClean="0"/>
              <a:t>each</a:t>
            </a:r>
            <a:r>
              <a:rPr lang="es-ES" baseline="0" dirty="0" smtClean="0"/>
              <a:t> </a:t>
            </a:r>
            <a:r>
              <a:rPr lang="es-ES" baseline="0" dirty="0" err="1" smtClean="0"/>
              <a:t>purchase</a:t>
            </a:r>
            <a:r>
              <a:rPr lang="es-ES" baseline="0" dirty="0" smtClean="0"/>
              <a:t> of </a:t>
            </a:r>
            <a:r>
              <a:rPr lang="es-ES" baseline="0" dirty="0" err="1" smtClean="0"/>
              <a:t>an</a:t>
            </a:r>
            <a:r>
              <a:rPr lang="es-ES" baseline="0" dirty="0" smtClean="0"/>
              <a:t> </a:t>
            </a:r>
            <a:r>
              <a:rPr lang="es-ES" baseline="0" dirty="0" err="1" smtClean="0"/>
              <a:t>exercise</a:t>
            </a:r>
            <a:r>
              <a:rPr lang="es-ES" baseline="0" dirty="0" smtClean="0"/>
              <a:t> </a:t>
            </a:r>
            <a:r>
              <a:rPr lang="es-ES" baseline="0" dirty="0" err="1" smtClean="0"/>
              <a:t>was</a:t>
            </a:r>
            <a:r>
              <a:rPr lang="es-ES" baseline="0" dirty="0" smtClean="0"/>
              <a:t> a </a:t>
            </a:r>
            <a:r>
              <a:rPr lang="es-ES" baseline="0" dirty="0" err="1" smtClean="0"/>
              <a:t>fair</a:t>
            </a:r>
            <a:r>
              <a:rPr lang="es-ES" baseline="0" dirty="0" smtClean="0"/>
              <a:t> </a:t>
            </a:r>
            <a:r>
              <a:rPr lang="es-ES" baseline="0" dirty="0" err="1" smtClean="0"/>
              <a:t>price</a:t>
            </a:r>
            <a:r>
              <a:rPr lang="es-ES" baseline="0" dirty="0" smtClean="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What if there was</a:t>
            </a:r>
            <a:r>
              <a:rPr lang="en-US" sz="1100" b="0" i="0" u="none" strike="noStrike" cap="none" baseline="0" dirty="0">
                <a:solidFill>
                  <a:srgbClr val="000000"/>
                </a:solidFill>
                <a:effectLst/>
                <a:latin typeface="Arial"/>
                <a:ea typeface="Arial"/>
                <a:cs typeface="Arial"/>
                <a:sym typeface="Arial"/>
              </a:rPr>
              <a:t> back in those days a way to do both things easier and faster? A way to do those tasks in our computers?</a:t>
            </a:r>
            <a:endParaRPr i="1"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Also</a:t>
            </a:r>
            <a:r>
              <a:rPr lang="es-ES" baseline="0" dirty="0"/>
              <a:t>, </a:t>
            </a:r>
            <a:r>
              <a:rPr lang="es-ES" baseline="0" dirty="0" err="1"/>
              <a:t>we’ve</a:t>
            </a:r>
            <a:r>
              <a:rPr lang="es-ES" baseline="0" dirty="0"/>
              <a:t> </a:t>
            </a:r>
            <a:r>
              <a:rPr lang="es-ES" baseline="0" dirty="0" err="1"/>
              <a:t>asked</a:t>
            </a:r>
            <a:r>
              <a:rPr lang="es-ES" baseline="0" dirty="0"/>
              <a:t> </a:t>
            </a:r>
            <a:r>
              <a:rPr lang="es-ES" baseline="0" dirty="0" err="1"/>
              <a:t>the</a:t>
            </a:r>
            <a:r>
              <a:rPr lang="es-ES" baseline="0" dirty="0"/>
              <a:t> </a:t>
            </a:r>
            <a:r>
              <a:rPr lang="es-ES" baseline="0" dirty="0" err="1"/>
              <a:t>schools</a:t>
            </a:r>
            <a:r>
              <a:rPr lang="es-ES" baseline="0" dirty="0"/>
              <a:t> </a:t>
            </a:r>
            <a:r>
              <a:rPr lang="es-ES" baseline="0" dirty="0" err="1"/>
              <a:t>for</a:t>
            </a:r>
            <a:r>
              <a:rPr lang="es-ES" baseline="0" dirty="0"/>
              <a:t> </a:t>
            </a:r>
            <a:r>
              <a:rPr lang="es-ES" baseline="0" dirty="0" err="1"/>
              <a:t>those</a:t>
            </a:r>
            <a:r>
              <a:rPr lang="es-ES" baseline="0" dirty="0"/>
              <a:t> </a:t>
            </a:r>
            <a:r>
              <a:rPr lang="es-ES" baseline="0" dirty="0" err="1" smtClean="0"/>
              <a:t>prices</a:t>
            </a:r>
            <a:r>
              <a:rPr lang="es-ES" baseline="0" dirty="0" smtClean="0"/>
              <a:t>, </a:t>
            </a:r>
            <a:r>
              <a:rPr lang="es-ES" baseline="0" dirty="0" err="1" smtClean="0"/>
              <a:t>showing</a:t>
            </a:r>
            <a:r>
              <a:rPr lang="es-ES" baseline="0" dirty="0" smtClean="0"/>
              <a:t> </a:t>
            </a:r>
            <a:r>
              <a:rPr lang="es-ES" baseline="0" dirty="0" err="1" smtClean="0"/>
              <a:t>that</a:t>
            </a:r>
            <a:r>
              <a:rPr lang="es-ES" baseline="0" dirty="0" smtClean="0"/>
              <a:t> </a:t>
            </a:r>
            <a:r>
              <a:rPr lang="es-ES" baseline="0" dirty="0" err="1"/>
              <a:t>they</a:t>
            </a:r>
            <a:r>
              <a:rPr lang="es-ES" baseline="0" dirty="0"/>
              <a:t> </a:t>
            </a:r>
            <a:r>
              <a:rPr lang="es-ES" baseline="0" dirty="0" err="1"/>
              <a:t>mostly</a:t>
            </a:r>
            <a:r>
              <a:rPr lang="es-ES" baseline="0" dirty="0"/>
              <a:t> </a:t>
            </a:r>
            <a:r>
              <a:rPr lang="es-ES" baseline="0" dirty="0" err="1" smtClean="0"/>
              <a:t>think</a:t>
            </a:r>
            <a:r>
              <a:rPr lang="es-ES" baseline="0" dirty="0" smtClean="0"/>
              <a:t> </a:t>
            </a:r>
            <a:r>
              <a:rPr lang="es-ES" baseline="0" dirty="0" err="1" smtClean="0"/>
              <a:t>that</a:t>
            </a:r>
            <a:r>
              <a:rPr lang="es-ES" baseline="0" dirty="0" smtClean="0"/>
              <a:t> a </a:t>
            </a:r>
            <a:r>
              <a:rPr lang="es-ES" baseline="0" dirty="0" err="1" smtClean="0"/>
              <a:t>price</a:t>
            </a:r>
            <a:r>
              <a:rPr lang="es-ES" baseline="0" dirty="0" smtClean="0"/>
              <a:t> of 4 euros </a:t>
            </a:r>
            <a:r>
              <a:rPr lang="es-ES" baseline="0" dirty="0" err="1" smtClean="0"/>
              <a:t>would</a:t>
            </a:r>
            <a:r>
              <a:rPr lang="es-ES" baseline="0" dirty="0" smtClean="0"/>
              <a:t> </a:t>
            </a:r>
            <a:r>
              <a:rPr lang="es-ES" baseline="0" dirty="0" err="1" smtClean="0"/>
              <a:t>suit</a:t>
            </a:r>
            <a:r>
              <a:rPr lang="es-ES" baseline="0" dirty="0" smtClean="0"/>
              <a:t> </a:t>
            </a:r>
            <a:r>
              <a:rPr lang="es-ES" baseline="0" dirty="0" err="1" smtClean="0"/>
              <a:t>the</a:t>
            </a:r>
            <a:r>
              <a:rPr lang="es-ES" baseline="0" dirty="0" smtClean="0"/>
              <a:t> </a:t>
            </a:r>
            <a:r>
              <a:rPr lang="es-ES" baseline="0" dirty="0" err="1" smtClean="0"/>
              <a:t>purchase</a:t>
            </a:r>
            <a:r>
              <a:rPr lang="es-ES" baseline="0" dirty="0" smtClean="0"/>
              <a:t> of </a:t>
            </a:r>
            <a:r>
              <a:rPr lang="es-ES" baseline="0" dirty="0" err="1" smtClean="0"/>
              <a:t>an</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t>
            </a:r>
            <a:r>
              <a:rPr lang="es-ES" baseline="0" dirty="0" err="1" smtClean="0"/>
              <a:t>we</a:t>
            </a:r>
            <a:r>
              <a:rPr lang="es-ES" baseline="0" dirty="0" smtClean="0"/>
              <a:t> </a:t>
            </a:r>
            <a:r>
              <a:rPr lang="es-ES" baseline="0" dirty="0" err="1" smtClean="0"/>
              <a:t>asked</a:t>
            </a:r>
            <a:r>
              <a:rPr lang="es-ES" baseline="0" dirty="0" smtClean="0"/>
              <a:t> </a:t>
            </a:r>
            <a:r>
              <a:rPr lang="es-ES" baseline="0" dirty="0" err="1"/>
              <a:t>the</a:t>
            </a:r>
            <a:r>
              <a:rPr lang="es-ES" baseline="0" dirty="0"/>
              <a:t> </a:t>
            </a:r>
            <a:r>
              <a:rPr lang="es-ES" baseline="0" dirty="0" err="1"/>
              <a:t>schools</a:t>
            </a:r>
            <a:r>
              <a:rPr lang="es-ES" baseline="0" dirty="0"/>
              <a:t> </a:t>
            </a:r>
            <a:r>
              <a:rPr lang="es-ES" baseline="0" dirty="0" err="1"/>
              <a:t>about</a:t>
            </a:r>
            <a:r>
              <a:rPr lang="es-ES" baseline="0" dirty="0"/>
              <a:t> </a:t>
            </a:r>
            <a:r>
              <a:rPr lang="es-ES" baseline="0" dirty="0" err="1"/>
              <a:t>the</a:t>
            </a:r>
            <a:r>
              <a:rPr lang="es-ES" baseline="0" dirty="0"/>
              <a:t> </a:t>
            </a:r>
            <a:r>
              <a:rPr lang="es-ES" baseline="0" dirty="0" err="1"/>
              <a:t>prices</a:t>
            </a:r>
            <a:r>
              <a:rPr lang="es-ES" baseline="0" dirty="0"/>
              <a:t> </a:t>
            </a:r>
            <a:r>
              <a:rPr lang="es-ES" baseline="0" dirty="0" err="1" smtClean="0"/>
              <a:t>suitable</a:t>
            </a:r>
            <a:r>
              <a:rPr lang="es-ES" baseline="0" dirty="0" smtClean="0"/>
              <a:t> </a:t>
            </a:r>
            <a:r>
              <a:rPr lang="es-ES" baseline="0" dirty="0" err="1" smtClean="0"/>
              <a:t>for</a:t>
            </a:r>
            <a:r>
              <a:rPr lang="es-ES" baseline="0" dirty="0" smtClean="0"/>
              <a:t> </a:t>
            </a:r>
            <a:r>
              <a:rPr lang="es-ES" baseline="0" dirty="0" err="1" smtClean="0"/>
              <a:t>the</a:t>
            </a:r>
            <a:r>
              <a:rPr lang="es-ES" baseline="0" dirty="0" smtClean="0"/>
              <a:t> </a:t>
            </a:r>
            <a:r>
              <a:rPr lang="es-ES" baseline="0" dirty="0" err="1" smtClean="0"/>
              <a:t>annual</a:t>
            </a:r>
            <a:r>
              <a:rPr lang="es-ES" baseline="0" dirty="0" smtClean="0"/>
              <a:t> </a:t>
            </a:r>
            <a:r>
              <a:rPr lang="es-ES" baseline="0" dirty="0" err="1"/>
              <a:t>licenses</a:t>
            </a:r>
            <a:r>
              <a:rPr lang="es-ES" baseline="0" dirty="0"/>
              <a:t>, and </a:t>
            </a:r>
            <a:r>
              <a:rPr lang="es-ES" baseline="0" dirty="0" err="1" smtClean="0"/>
              <a:t>most</a:t>
            </a:r>
            <a:r>
              <a:rPr lang="es-ES" baseline="0" dirty="0" smtClean="0"/>
              <a:t> of </a:t>
            </a:r>
            <a:r>
              <a:rPr lang="es-ES" baseline="0" dirty="0" err="1" smtClean="0"/>
              <a:t>them</a:t>
            </a:r>
            <a:r>
              <a:rPr lang="es-ES" baseline="0" dirty="0" smtClean="0"/>
              <a:t> </a:t>
            </a:r>
            <a:r>
              <a:rPr lang="es-ES" baseline="0" dirty="0" err="1" smtClean="0"/>
              <a:t>would</a:t>
            </a:r>
            <a:r>
              <a:rPr lang="es-ES" baseline="0" dirty="0" smtClean="0"/>
              <a:t> </a:t>
            </a:r>
            <a:r>
              <a:rPr lang="es-ES" baseline="0" dirty="0" err="1"/>
              <a:t>pay</a:t>
            </a:r>
            <a:r>
              <a:rPr lang="es-ES" baseline="0" dirty="0"/>
              <a:t> </a:t>
            </a:r>
            <a:r>
              <a:rPr lang="es-ES" baseline="0" dirty="0" smtClean="0"/>
              <a:t>200 </a:t>
            </a:r>
            <a:r>
              <a:rPr lang="es-ES" baseline="0" dirty="0" err="1" smtClean="0"/>
              <a:t>or</a:t>
            </a:r>
            <a:r>
              <a:rPr lang="es-ES" baseline="0" dirty="0" smtClean="0"/>
              <a:t> 550 euros, </a:t>
            </a:r>
            <a:r>
              <a:rPr lang="es-ES" baseline="0" dirty="0" err="1" smtClean="0"/>
              <a:t>depending</a:t>
            </a:r>
            <a:r>
              <a:rPr lang="es-ES" baseline="0" dirty="0" smtClean="0"/>
              <a:t> </a:t>
            </a:r>
            <a:r>
              <a:rPr lang="es-ES" baseline="0" dirty="0" err="1" smtClean="0"/>
              <a:t>on</a:t>
            </a:r>
            <a:r>
              <a:rPr lang="es-ES" baseline="0" dirty="0" smtClean="0"/>
              <a:t> </a:t>
            </a:r>
            <a:r>
              <a:rPr lang="es-ES" baseline="0" dirty="0" err="1" smtClean="0"/>
              <a:t>their</a:t>
            </a:r>
            <a:r>
              <a:rPr lang="es-ES" baseline="0" dirty="0" smtClean="0"/>
              <a:t> </a:t>
            </a:r>
            <a:r>
              <a:rPr lang="es-ES" baseline="0" dirty="0" err="1" smtClean="0"/>
              <a:t>available</a:t>
            </a:r>
            <a:r>
              <a:rPr lang="es-ES" baseline="0" dirty="0" smtClean="0"/>
              <a:t> </a:t>
            </a:r>
            <a:r>
              <a:rPr lang="es-ES" baseline="0" dirty="0" err="1" smtClean="0"/>
              <a:t>funds</a:t>
            </a:r>
            <a:r>
              <a:rPr lang="es-ES" baseline="0" dirty="0" smtClean="0"/>
              <a: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smtClean="0"/>
              <a:t>Now</a:t>
            </a:r>
            <a:r>
              <a:rPr lang="es-ES" dirty="0" smtClean="0"/>
              <a:t> </a:t>
            </a:r>
            <a:r>
              <a:rPr lang="es-ES" dirty="0" err="1" smtClean="0"/>
              <a:t>we’ll</a:t>
            </a:r>
            <a:r>
              <a:rPr lang="es-ES" dirty="0" smtClean="0"/>
              <a:t> </a:t>
            </a:r>
            <a:r>
              <a:rPr lang="es-ES" dirty="0" err="1" smtClean="0"/>
              <a:t>talk</a:t>
            </a:r>
            <a:r>
              <a:rPr lang="es-ES" dirty="0" smtClean="0"/>
              <a:t> </a:t>
            </a:r>
            <a:r>
              <a:rPr lang="es-ES" dirty="0" err="1" smtClean="0"/>
              <a:t>about</a:t>
            </a:r>
            <a:r>
              <a:rPr lang="es-ES" dirty="0" smtClean="0"/>
              <a:t> </a:t>
            </a:r>
            <a:r>
              <a:rPr lang="es-ES" dirty="0" err="1" smtClean="0"/>
              <a:t>our</a:t>
            </a:r>
            <a:r>
              <a:rPr lang="es-ES" dirty="0" smtClean="0"/>
              <a:t> marketing</a:t>
            </a:r>
            <a:r>
              <a:rPr lang="es-ES" baseline="0" dirty="0" smtClean="0"/>
              <a:t> plan.</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Nuestra</a:t>
            </a:r>
            <a:r>
              <a:rPr lang="es-ES" baseline="0" dirty="0" smtClean="0"/>
              <a:t> plataforma posee usuarios tanto programadores como de escuelas, así que nuestro plan de marketing va enfocado a estos dos colectivos.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Así pues, tenemos</a:t>
            </a:r>
            <a:r>
              <a:rPr lang="es-ES" baseline="0" dirty="0" smtClean="0"/>
              <a:t> planeado hacer campañas publicitarias por redes sociales, cuyo proceso ya hemos comenzado en </a:t>
            </a:r>
            <a:r>
              <a:rPr lang="es-ES" baseline="0" dirty="0" err="1" smtClean="0"/>
              <a:t>twitter</a:t>
            </a:r>
            <a:r>
              <a:rPr lang="es-ES" baseline="0" dirty="0" smtClean="0"/>
              <a:t>. También tenemos planeado hacer un vídeo promocional que añadiremos a nuestra página principal y del que ya tenemos algunas tomas, además de realizar reuniones con el objetivo de atraer nuevos usuarios enseñándoles nuestro proyecto y mediante el uso de banners publicitarios.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smtClean="0"/>
              <a:t>the</a:t>
            </a:r>
            <a:r>
              <a:rPr lang="es-ES" dirty="0" smtClean="0"/>
              <a:t> </a:t>
            </a:r>
            <a:r>
              <a:rPr lang="es-ES" dirty="0" err="1" smtClean="0"/>
              <a:t>lessons</a:t>
            </a:r>
            <a:r>
              <a:rPr lang="es-ES" dirty="0" smtClean="0"/>
              <a:t> </a:t>
            </a:r>
            <a:r>
              <a:rPr lang="es-ES" dirty="0" err="1" smtClean="0"/>
              <a:t>learnt</a:t>
            </a:r>
            <a:r>
              <a:rPr lang="es-ES" dirty="0" smtClean="0"/>
              <a:t> </a:t>
            </a:r>
            <a:r>
              <a:rPr lang="es-ES" dirty="0" err="1" smtClean="0"/>
              <a:t>during</a:t>
            </a:r>
            <a:r>
              <a:rPr lang="es-ES" baseline="0" dirty="0" smtClean="0"/>
              <a:t> </a:t>
            </a:r>
            <a:r>
              <a:rPr lang="es-ES" baseline="0" dirty="0" err="1" smtClean="0"/>
              <a:t>the</a:t>
            </a:r>
            <a:r>
              <a:rPr lang="es-ES" baseline="0" dirty="0" smtClean="0"/>
              <a:t> </a:t>
            </a:r>
            <a:r>
              <a:rPr lang="es-ES" baseline="0" dirty="0" err="1" smtClean="0"/>
              <a:t>project</a:t>
            </a:r>
            <a:r>
              <a:rPr lang="es-ES" baseline="0" dirty="0" smtClean="0"/>
              <a:t>.</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During</a:t>
            </a:r>
            <a:r>
              <a:rPr lang="es-ES" baseline="0" dirty="0" smtClean="0"/>
              <a:t> </a:t>
            </a:r>
            <a:r>
              <a:rPr lang="es-ES" baseline="0" dirty="0" err="1" smtClean="0"/>
              <a:t>the</a:t>
            </a:r>
            <a:r>
              <a:rPr lang="es-ES" baseline="0" dirty="0" smtClean="0"/>
              <a:t> </a:t>
            </a:r>
            <a:r>
              <a:rPr lang="es-ES" baseline="0" dirty="0" err="1" smtClean="0"/>
              <a:t>project’s</a:t>
            </a:r>
            <a:r>
              <a:rPr lang="es-ES" baseline="0" dirty="0" smtClean="0"/>
              <a:t> </a:t>
            </a:r>
            <a:r>
              <a:rPr lang="es-ES" baseline="0" dirty="0" err="1" smtClean="0"/>
              <a:t>development</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an</a:t>
            </a:r>
            <a:r>
              <a:rPr lang="es-ES" baseline="0" dirty="0" smtClean="0"/>
              <a:t> </a:t>
            </a:r>
            <a:r>
              <a:rPr lang="es-ES" baseline="0" dirty="0" err="1" smtClean="0"/>
              <a:t>amount</a:t>
            </a:r>
            <a:r>
              <a:rPr lang="es-ES" baseline="0" dirty="0" smtClean="0"/>
              <a:t> of </a:t>
            </a:r>
            <a:r>
              <a:rPr lang="es-ES" baseline="0" dirty="0" err="1" smtClean="0"/>
              <a:t>important</a:t>
            </a:r>
            <a:r>
              <a:rPr lang="es-ES" baseline="0" dirty="0" smtClean="0"/>
              <a:t> </a:t>
            </a:r>
            <a:r>
              <a:rPr lang="es-ES" baseline="0" dirty="0" err="1" smtClean="0"/>
              <a:t>problems</a:t>
            </a:r>
            <a:r>
              <a:rPr lang="es-ES" baseline="0" dirty="0" smtClean="0"/>
              <a:t> </a:t>
            </a:r>
            <a:r>
              <a:rPr lang="es-ES" baseline="0" dirty="0" err="1" smtClean="0"/>
              <a:t>related</a:t>
            </a:r>
            <a:r>
              <a:rPr lang="es-ES" baseline="0" dirty="0" smtClean="0"/>
              <a:t> to </a:t>
            </a:r>
            <a:r>
              <a:rPr lang="es-ES" baseline="0" dirty="0" err="1" smtClean="0"/>
              <a:t>managment</a:t>
            </a:r>
            <a:r>
              <a:rPr lang="es-ES" baseline="0" dirty="0" smtClean="0"/>
              <a:t>. </a:t>
            </a:r>
            <a:r>
              <a:rPr lang="es-ES" baseline="0" dirty="0" err="1" smtClean="0"/>
              <a:t>The</a:t>
            </a:r>
            <a:r>
              <a:rPr lang="es-ES" baseline="0" dirty="0" smtClean="0"/>
              <a:t> </a:t>
            </a:r>
            <a:r>
              <a:rPr lang="es-ES" baseline="0" dirty="0" err="1" smtClean="0"/>
              <a:t>first</a:t>
            </a:r>
            <a:r>
              <a:rPr lang="es-ES" baseline="0" dirty="0" smtClean="0"/>
              <a:t> of </a:t>
            </a:r>
            <a:r>
              <a:rPr lang="es-ES" baseline="0" dirty="0" err="1" smtClean="0"/>
              <a:t>them</a:t>
            </a:r>
            <a:r>
              <a:rPr lang="es-ES" baseline="0" dirty="0" smtClean="0"/>
              <a:t> </a:t>
            </a:r>
            <a:r>
              <a:rPr lang="es-ES" baseline="0" dirty="0" err="1" smtClean="0"/>
              <a:t>was</a:t>
            </a:r>
            <a:r>
              <a:rPr lang="es-ES" baseline="0" dirty="0" smtClean="0"/>
              <a:t> </a:t>
            </a:r>
            <a:r>
              <a:rPr lang="es-ES" baseline="0" dirty="0" err="1" smtClean="0"/>
              <a:t>that</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hard</a:t>
            </a:r>
            <a:r>
              <a:rPr lang="es-ES" baseline="0" dirty="0" smtClean="0"/>
              <a:t> to </a:t>
            </a:r>
            <a:r>
              <a:rPr lang="es-ES" baseline="0" dirty="0" err="1" smtClean="0"/>
              <a:t>document</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problems</a:t>
            </a:r>
            <a:r>
              <a:rPr lang="es-ES" baseline="0" dirty="0" smtClean="0"/>
              <a:t> </a:t>
            </a:r>
            <a:r>
              <a:rPr lang="es-ES" baseline="0" dirty="0" err="1" smtClean="0"/>
              <a:t>we</a:t>
            </a:r>
            <a:r>
              <a:rPr lang="es-ES" baseline="0" dirty="0" smtClean="0"/>
              <a:t> </a:t>
            </a:r>
            <a:r>
              <a:rPr lang="es-ES" baseline="0" dirty="0" err="1" smtClean="0"/>
              <a:t>were</a:t>
            </a:r>
            <a:r>
              <a:rPr lang="es-ES" baseline="0" dirty="0" smtClean="0"/>
              <a:t> </a:t>
            </a:r>
            <a:r>
              <a:rPr lang="es-ES" baseline="0" dirty="0" err="1" smtClean="0"/>
              <a:t>discovering</a:t>
            </a:r>
            <a:r>
              <a:rPr lang="es-ES" baseline="0" dirty="0" smtClean="0"/>
              <a:t>. </a:t>
            </a:r>
            <a:r>
              <a:rPr lang="es-ES" baseline="0" dirty="0" err="1" smtClean="0"/>
              <a:t>From</a:t>
            </a:r>
            <a:r>
              <a:rPr lang="es-ES" baseline="0" dirty="0" smtClean="0"/>
              <a:t> </a:t>
            </a:r>
            <a:r>
              <a:rPr lang="es-ES" baseline="0" dirty="0" err="1" smtClean="0"/>
              <a:t>this</a:t>
            </a:r>
            <a:r>
              <a:rPr lang="es-ES" baseline="0" dirty="0" smtClean="0"/>
              <a:t> </a:t>
            </a:r>
            <a:r>
              <a:rPr lang="es-ES" baseline="0" dirty="0" err="1" smtClean="0"/>
              <a:t>problem</a:t>
            </a:r>
            <a:r>
              <a:rPr lang="es-ES" baseline="0" dirty="0" smtClean="0"/>
              <a:t> </a:t>
            </a:r>
            <a:r>
              <a:rPr lang="es-ES" baseline="0" dirty="0" err="1" smtClean="0"/>
              <a:t>we’ve</a:t>
            </a:r>
            <a:r>
              <a:rPr lang="es-ES" baseline="0" dirty="0" smtClean="0"/>
              <a:t> </a:t>
            </a:r>
            <a:r>
              <a:rPr lang="es-ES" baseline="0" dirty="0" err="1" smtClean="0"/>
              <a:t>learnt</a:t>
            </a:r>
            <a:r>
              <a:rPr lang="es-ES" baseline="0" dirty="0" smtClean="0"/>
              <a:t> </a:t>
            </a:r>
            <a:r>
              <a:rPr lang="es-ES" baseline="0" dirty="0" err="1" smtClean="0"/>
              <a:t>an</a:t>
            </a:r>
            <a:r>
              <a:rPr lang="es-ES" baseline="0" dirty="0" smtClean="0"/>
              <a:t> </a:t>
            </a:r>
            <a:r>
              <a:rPr lang="es-ES" baseline="0" dirty="0" err="1" smtClean="0"/>
              <a:t>efficient</a:t>
            </a:r>
            <a:r>
              <a:rPr lang="es-ES" baseline="0" dirty="0" smtClean="0"/>
              <a:t> </a:t>
            </a:r>
            <a:r>
              <a:rPr lang="es-ES" baseline="0" dirty="0" err="1" smtClean="0"/>
              <a:t>way</a:t>
            </a:r>
            <a:r>
              <a:rPr lang="es-ES" baseline="0" dirty="0" smtClean="0"/>
              <a:t> to </a:t>
            </a:r>
            <a:r>
              <a:rPr lang="es-ES" baseline="0" dirty="0" err="1" smtClean="0"/>
              <a:t>document</a:t>
            </a:r>
            <a:r>
              <a:rPr lang="es-ES" baseline="0" dirty="0" smtClean="0"/>
              <a:t> </a:t>
            </a:r>
            <a:r>
              <a:rPr lang="es-ES" baseline="0" dirty="0" err="1" smtClean="0"/>
              <a:t>those</a:t>
            </a:r>
            <a:r>
              <a:rPr lang="es-ES" baseline="0" dirty="0" smtClean="0"/>
              <a:t> </a:t>
            </a:r>
            <a:r>
              <a:rPr lang="es-ES" baseline="0" dirty="0" err="1" smtClean="0"/>
              <a:t>problems</a:t>
            </a:r>
            <a:r>
              <a:rPr lang="es-ES" baseline="0" dirty="0" smtClean="0"/>
              <a:t>, </a:t>
            </a:r>
            <a:r>
              <a:rPr lang="es-ES" baseline="0" dirty="0" err="1" smtClean="0"/>
              <a:t>which</a:t>
            </a:r>
            <a:r>
              <a:rPr lang="es-ES" baseline="0" dirty="0" smtClean="0"/>
              <a:t> </a:t>
            </a:r>
            <a:r>
              <a:rPr lang="es-ES" baseline="0" dirty="0" err="1" smtClean="0"/>
              <a:t>we</a:t>
            </a:r>
            <a:r>
              <a:rPr lang="es-ES" baseline="0" dirty="0" smtClean="0"/>
              <a:t> can use in </a:t>
            </a:r>
            <a:r>
              <a:rPr lang="es-ES" baseline="0" dirty="0" err="1" smtClean="0"/>
              <a:t>the</a:t>
            </a:r>
            <a:r>
              <a:rPr lang="es-ES" baseline="0" dirty="0" smtClean="0"/>
              <a:t> </a:t>
            </a:r>
            <a:r>
              <a:rPr lang="es-ES" baseline="0" dirty="0" err="1" smtClean="0"/>
              <a:t>future</a:t>
            </a:r>
            <a:r>
              <a:rPr lang="es-ES" baseline="0" dirty="0" smtClean="0"/>
              <a:t> </a:t>
            </a:r>
            <a:r>
              <a:rPr lang="es-ES" baseline="0" dirty="0" err="1" smtClean="0"/>
              <a:t>if</a:t>
            </a:r>
            <a:r>
              <a:rPr lang="es-ES" baseline="0" dirty="0" smtClean="0"/>
              <a:t> </a:t>
            </a:r>
            <a:r>
              <a:rPr lang="es-ES" baseline="0" dirty="0" err="1" smtClean="0"/>
              <a:t>any</a:t>
            </a:r>
            <a:r>
              <a:rPr lang="es-ES" baseline="0" dirty="0" smtClean="0"/>
              <a:t> </a:t>
            </a:r>
            <a:r>
              <a:rPr lang="es-ES" baseline="0" dirty="0" err="1" smtClean="0"/>
              <a:t>other</a:t>
            </a:r>
            <a:r>
              <a:rPr lang="es-ES" baseline="0" dirty="0" smtClean="0"/>
              <a:t> </a:t>
            </a:r>
            <a:r>
              <a:rPr lang="es-ES" baseline="0" dirty="0" err="1" smtClean="0"/>
              <a:t>appears</a:t>
            </a:r>
            <a:r>
              <a:rPr lang="es-ES" baseline="0" dirty="0" smtClean="0"/>
              <a:t>.</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err="1" smtClean="0"/>
              <a:t>Another</a:t>
            </a:r>
            <a:r>
              <a:rPr lang="es-ES" baseline="0" dirty="0" smtClean="0"/>
              <a:t> </a:t>
            </a:r>
            <a:r>
              <a:rPr lang="es-ES" baseline="0" dirty="0" err="1" smtClean="0"/>
              <a:t>problem</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was</a:t>
            </a:r>
            <a:r>
              <a:rPr lang="es-ES" baseline="0" dirty="0" smtClean="0"/>
              <a:t> </a:t>
            </a:r>
            <a:r>
              <a:rPr lang="es-ES" baseline="0" dirty="0" err="1" smtClean="0"/>
              <a:t>that</a:t>
            </a:r>
            <a:r>
              <a:rPr lang="es-ES" baseline="0" dirty="0" smtClean="0"/>
              <a:t> </a:t>
            </a:r>
            <a:r>
              <a:rPr lang="es-ES" baseline="0" dirty="0" err="1" smtClean="0"/>
              <a:t>it</a:t>
            </a:r>
            <a:r>
              <a:rPr lang="es-ES" baseline="0" dirty="0" smtClean="0"/>
              <a:t> </a:t>
            </a:r>
            <a:r>
              <a:rPr lang="es-ES" baseline="0" dirty="0" err="1" smtClean="0"/>
              <a:t>was</a:t>
            </a:r>
            <a:r>
              <a:rPr lang="es-ES" baseline="0" dirty="0" smtClean="0"/>
              <a:t> </a:t>
            </a:r>
            <a:r>
              <a:rPr lang="es-ES" baseline="0" dirty="0" err="1" smtClean="0"/>
              <a:t>hard</a:t>
            </a:r>
            <a:r>
              <a:rPr lang="es-ES" baseline="0" dirty="0" smtClean="0"/>
              <a:t> to </a:t>
            </a:r>
            <a:r>
              <a:rPr lang="es-ES" baseline="0" dirty="0" err="1" smtClean="0"/>
              <a:t>estimate</a:t>
            </a:r>
            <a:r>
              <a:rPr lang="es-ES" baseline="0" dirty="0" smtClean="0"/>
              <a:t> </a:t>
            </a:r>
            <a:r>
              <a:rPr lang="es-ES" baseline="0" dirty="0" err="1" smtClean="0"/>
              <a:t>our</a:t>
            </a:r>
            <a:r>
              <a:rPr lang="es-ES" baseline="0" dirty="0" smtClean="0"/>
              <a:t> </a:t>
            </a:r>
            <a:r>
              <a:rPr lang="es-ES" baseline="0" dirty="0" err="1" smtClean="0"/>
              <a:t>tasks</a:t>
            </a:r>
            <a:r>
              <a:rPr lang="es-ES" baseline="0" dirty="0" smtClean="0"/>
              <a:t>, so </a:t>
            </a:r>
            <a:r>
              <a:rPr lang="es-ES" baseline="0" dirty="0" err="1" smtClean="0"/>
              <a:t>we</a:t>
            </a:r>
            <a:r>
              <a:rPr lang="es-ES" baseline="0" dirty="0" smtClean="0"/>
              <a:t> </a:t>
            </a:r>
            <a:r>
              <a:rPr lang="es-ES" baseline="0" dirty="0" err="1" smtClean="0"/>
              <a:t>had</a:t>
            </a:r>
            <a:r>
              <a:rPr lang="es-ES" baseline="0" dirty="0" smtClean="0"/>
              <a:t> to </a:t>
            </a:r>
            <a:r>
              <a:rPr lang="es-ES" baseline="0" dirty="0" err="1" smtClean="0"/>
              <a:t>find</a:t>
            </a:r>
            <a:r>
              <a:rPr lang="es-ES" baseline="0" dirty="0" smtClean="0"/>
              <a:t> a </a:t>
            </a:r>
            <a:r>
              <a:rPr lang="es-ES" baseline="0" dirty="0" err="1" smtClean="0"/>
              <a:t>way</a:t>
            </a:r>
            <a:r>
              <a:rPr lang="es-ES" baseline="0" dirty="0" smtClean="0"/>
              <a:t> to do </a:t>
            </a:r>
            <a:r>
              <a:rPr lang="es-ES" baseline="0" dirty="0" err="1" smtClean="0"/>
              <a:t>it</a:t>
            </a:r>
            <a:r>
              <a:rPr lang="es-ES" baseline="0" dirty="0" smtClean="0"/>
              <a:t> </a:t>
            </a:r>
            <a:r>
              <a:rPr lang="es-ES" baseline="0" dirty="0" err="1" smtClean="0"/>
              <a:t>properly</a:t>
            </a:r>
            <a:r>
              <a:rPr lang="es-ES" baseline="0" dirty="0" smtClean="0"/>
              <a:t>. </a:t>
            </a:r>
            <a:r>
              <a:rPr lang="es-ES" baseline="0" dirty="0" err="1" smtClean="0"/>
              <a:t>From</a:t>
            </a:r>
            <a:r>
              <a:rPr lang="es-ES" baseline="0" dirty="0" smtClean="0"/>
              <a:t> </a:t>
            </a:r>
            <a:r>
              <a:rPr lang="es-ES" baseline="0" dirty="0" err="1" smtClean="0"/>
              <a:t>this</a:t>
            </a:r>
            <a:r>
              <a:rPr lang="es-ES" baseline="0" dirty="0" smtClean="0"/>
              <a:t> </a:t>
            </a:r>
            <a:r>
              <a:rPr lang="es-ES" baseline="0" dirty="0" err="1" smtClean="0"/>
              <a:t>situation</a:t>
            </a:r>
            <a:r>
              <a:rPr lang="es-ES" baseline="0" dirty="0" smtClean="0"/>
              <a:t> </a:t>
            </a:r>
            <a:r>
              <a:rPr lang="es-ES" baseline="0" dirty="0" err="1" smtClean="0"/>
              <a:t>we’ve</a:t>
            </a:r>
            <a:r>
              <a:rPr lang="es-ES" baseline="0" dirty="0" smtClean="0"/>
              <a:t> </a:t>
            </a:r>
            <a:r>
              <a:rPr lang="es-ES" baseline="0" dirty="0" err="1" smtClean="0"/>
              <a:t>learnt</a:t>
            </a:r>
            <a:r>
              <a:rPr lang="es-ES" baseline="0" dirty="0" smtClean="0"/>
              <a:t> a </a:t>
            </a:r>
            <a:r>
              <a:rPr lang="es-ES" baseline="0" dirty="0" err="1" smtClean="0"/>
              <a:t>lot</a:t>
            </a:r>
            <a:r>
              <a:rPr lang="es-ES" baseline="0" dirty="0" smtClean="0"/>
              <a:t> of </a:t>
            </a:r>
            <a:r>
              <a:rPr lang="es-ES" baseline="0" dirty="0" err="1" smtClean="0"/>
              <a:t>strategies</a:t>
            </a:r>
            <a:r>
              <a:rPr lang="es-ES" baseline="0" dirty="0" smtClean="0"/>
              <a:t> to </a:t>
            </a:r>
            <a:r>
              <a:rPr lang="es-ES" baseline="0" dirty="0" err="1" smtClean="0"/>
              <a:t>measure</a:t>
            </a:r>
            <a:r>
              <a:rPr lang="es-ES" baseline="0" dirty="0" smtClean="0"/>
              <a:t> and </a:t>
            </a:r>
            <a:r>
              <a:rPr lang="es-ES" baseline="0" dirty="0" err="1" smtClean="0"/>
              <a:t>estimate</a:t>
            </a:r>
            <a:r>
              <a:rPr lang="es-ES" baseline="0" dirty="0" smtClean="0"/>
              <a:t> </a:t>
            </a:r>
            <a:r>
              <a:rPr lang="es-ES" baseline="0" dirty="0" err="1" smtClean="0"/>
              <a:t>tasks</a:t>
            </a:r>
            <a:r>
              <a:rPr lang="es-ES" baseline="0" dirty="0" smtClean="0"/>
              <a:t>, </a:t>
            </a:r>
            <a:r>
              <a:rPr lang="es-ES" baseline="0" dirty="0" err="1" smtClean="0"/>
              <a:t>such</a:t>
            </a:r>
            <a:r>
              <a:rPr lang="es-ES" baseline="0" dirty="0" smtClean="0"/>
              <a:t> as </a:t>
            </a:r>
            <a:r>
              <a:rPr lang="es-ES" baseline="0" dirty="0" err="1" smtClean="0"/>
              <a:t>the</a:t>
            </a:r>
            <a:r>
              <a:rPr lang="es-ES" baseline="0" dirty="0" smtClean="0"/>
              <a:t> </a:t>
            </a:r>
            <a:r>
              <a:rPr lang="es-ES" baseline="0" dirty="0" err="1" smtClean="0"/>
              <a:t>usage</a:t>
            </a:r>
            <a:r>
              <a:rPr lang="es-ES" baseline="0" dirty="0" smtClean="0"/>
              <a:t> of </a:t>
            </a:r>
            <a:r>
              <a:rPr lang="es-ES" baseline="0" dirty="0" err="1" smtClean="0"/>
              <a:t>priorities</a:t>
            </a:r>
            <a:r>
              <a:rPr lang="es-ES" baseline="0" dirty="0" smtClean="0"/>
              <a:t> and </a:t>
            </a:r>
            <a:r>
              <a:rPr lang="es-ES" baseline="0" dirty="0" err="1" smtClean="0"/>
              <a:t>story</a:t>
            </a:r>
            <a:r>
              <a:rPr lang="es-ES" baseline="0" dirty="0" smtClean="0"/>
              <a:t> </a:t>
            </a:r>
            <a:r>
              <a:rPr lang="es-ES" baseline="0" dirty="0" err="1" smtClean="0"/>
              <a:t>points</a:t>
            </a:r>
            <a:r>
              <a:rPr lang="es-ES" baseline="0" dirty="0" smtClean="0"/>
              <a:t>, </a:t>
            </a:r>
            <a:r>
              <a:rPr lang="es-ES" baseline="0" dirty="0" err="1" smtClean="0"/>
              <a:t>which</a:t>
            </a:r>
            <a:r>
              <a:rPr lang="es-ES" baseline="0" dirty="0" smtClean="0"/>
              <a:t> </a:t>
            </a:r>
            <a:r>
              <a:rPr lang="es-ES" baseline="0" dirty="0" err="1" smtClean="0"/>
              <a:t>we</a:t>
            </a:r>
            <a:r>
              <a:rPr lang="es-ES" baseline="0" dirty="0" smtClean="0"/>
              <a:t> </a:t>
            </a:r>
            <a:r>
              <a:rPr lang="es-ES" baseline="0" dirty="0" err="1" smtClean="0"/>
              <a:t>will</a:t>
            </a:r>
            <a:r>
              <a:rPr lang="es-ES" baseline="0" dirty="0" smtClean="0"/>
              <a:t> </a:t>
            </a:r>
            <a:r>
              <a:rPr lang="es-ES" baseline="0" dirty="0" err="1" smtClean="0"/>
              <a:t>continue</a:t>
            </a:r>
            <a:r>
              <a:rPr lang="es-ES" baseline="0" dirty="0" smtClean="0"/>
              <a:t> </a:t>
            </a:r>
            <a:r>
              <a:rPr lang="es-ES" baseline="0" dirty="0" err="1" smtClean="0"/>
              <a:t>using</a:t>
            </a:r>
            <a:r>
              <a:rPr lang="es-ES" baseline="0" dirty="0" smtClean="0"/>
              <a:t> in </a:t>
            </a:r>
            <a:r>
              <a:rPr lang="es-ES" baseline="0" dirty="0" err="1" smtClean="0"/>
              <a:t>the</a:t>
            </a:r>
            <a:r>
              <a:rPr lang="es-ES" baseline="0" dirty="0" smtClean="0"/>
              <a:t> </a:t>
            </a:r>
            <a:r>
              <a:rPr lang="es-ES" baseline="0" dirty="0" err="1" smtClean="0"/>
              <a:t>future</a:t>
            </a:r>
            <a:r>
              <a:rPr lang="es-ES" baseline="0" dirty="0" smtClean="0"/>
              <a:t>.</a:t>
            </a:r>
            <a:endParaRPr lang="es-ES" baseline="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Otra lección aprendida surge de nuestro problema con las tareas grandes. Esta lección consiste en que ahora conocemos bastantes estrategias para dividir tareas, lo cual seguiremos aplicando en el futuro para maximizar nuestra eficiencia en las estimaciones.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La última de las lecciones surge de un problema con respecto a la gestión, en el cual no se completaba adecuadamente la trazabilidad entre tareas y requisitos. A partir de esta situación hemos establecido un sistema de relaciones entre las tareas y los </a:t>
            </a:r>
            <a:r>
              <a:rPr lang="es-ES" baseline="0" dirty="0" err="1" smtClean="0"/>
              <a:t>commits</a:t>
            </a:r>
            <a:r>
              <a:rPr lang="es-ES" baseline="0" dirty="0" smtClean="0"/>
              <a:t> que hacemos en el equipo de trabajo.</a:t>
            </a:r>
            <a:endParaRPr lang="es-ES" baseline="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So, as a </a:t>
            </a:r>
            <a:r>
              <a:rPr lang="es-ES" baseline="0" dirty="0" err="1" smtClean="0"/>
              <a:t>conclussion</a:t>
            </a:r>
            <a:r>
              <a:rPr lang="es-ES" baseline="0" dirty="0" smtClean="0"/>
              <a:t>, at </a:t>
            </a:r>
            <a:r>
              <a:rPr lang="es-ES" baseline="0" dirty="0" err="1" smtClean="0"/>
              <a:t>first</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hard</a:t>
            </a:r>
            <a:r>
              <a:rPr lang="es-ES" baseline="0" dirty="0" smtClean="0"/>
              <a:t> to </a:t>
            </a:r>
            <a:r>
              <a:rPr lang="es-ES" baseline="0" dirty="0" err="1" smtClean="0"/>
              <a:t>adapt</a:t>
            </a:r>
            <a:r>
              <a:rPr lang="es-ES" baseline="0" dirty="0" smtClean="0"/>
              <a:t> to </a:t>
            </a:r>
            <a:r>
              <a:rPr lang="es-ES" baseline="0" dirty="0" err="1" smtClean="0"/>
              <a:t>the</a:t>
            </a:r>
            <a:r>
              <a:rPr lang="es-ES" baseline="0" dirty="0" smtClean="0"/>
              <a:t> new </a:t>
            </a:r>
            <a:r>
              <a:rPr lang="es-ES" baseline="0" dirty="0" err="1" smtClean="0"/>
              <a:t>working</a:t>
            </a:r>
            <a:r>
              <a:rPr lang="es-ES" baseline="0" dirty="0" smtClean="0"/>
              <a:t> </a:t>
            </a:r>
            <a:r>
              <a:rPr lang="es-ES" baseline="0" dirty="0" err="1" smtClean="0"/>
              <a:t>focus</a:t>
            </a:r>
            <a:r>
              <a:rPr lang="es-ES" baseline="0" dirty="0" smtClean="0"/>
              <a:t>, </a:t>
            </a:r>
            <a:r>
              <a:rPr lang="es-ES" baseline="0" dirty="0" err="1" smtClean="0"/>
              <a:t>but</a:t>
            </a:r>
            <a:r>
              <a:rPr lang="es-ES" baseline="0" dirty="0" smtClean="0"/>
              <a:t> as </a:t>
            </a:r>
            <a:r>
              <a:rPr lang="es-ES" baseline="0" dirty="0" err="1" smtClean="0"/>
              <a:t>we</a:t>
            </a:r>
            <a:r>
              <a:rPr lang="es-ES" baseline="0" dirty="0" smtClean="0"/>
              <a:t> </a:t>
            </a:r>
            <a:r>
              <a:rPr lang="es-ES" baseline="0" dirty="0" err="1" smtClean="0"/>
              <a:t>went</a:t>
            </a:r>
            <a:r>
              <a:rPr lang="es-ES" baseline="0" dirty="0" smtClean="0"/>
              <a:t> </a:t>
            </a:r>
            <a:r>
              <a:rPr lang="es-ES" baseline="0" dirty="0" err="1" smtClean="0"/>
              <a:t>on</a:t>
            </a:r>
            <a:r>
              <a:rPr lang="es-ES" baseline="0" dirty="0" smtClean="0"/>
              <a:t>, </a:t>
            </a:r>
            <a:r>
              <a:rPr lang="es-ES" baseline="0" dirty="0" err="1" smtClean="0"/>
              <a:t>we</a:t>
            </a:r>
            <a:r>
              <a:rPr lang="es-ES" baseline="0" dirty="0" smtClean="0"/>
              <a:t> </a:t>
            </a:r>
            <a:r>
              <a:rPr lang="es-ES" baseline="0" dirty="0" err="1" smtClean="0"/>
              <a:t>found</a:t>
            </a:r>
            <a:r>
              <a:rPr lang="es-ES" baseline="0" dirty="0" smtClean="0"/>
              <a:t> </a:t>
            </a:r>
            <a:r>
              <a:rPr lang="es-ES" baseline="0" dirty="0" err="1" smtClean="0"/>
              <a:t>out</a:t>
            </a:r>
            <a:r>
              <a:rPr lang="es-ES" baseline="0" dirty="0" smtClean="0"/>
              <a:t> </a:t>
            </a:r>
            <a:r>
              <a:rPr lang="es-ES" baseline="0" dirty="0" err="1" smtClean="0"/>
              <a:t>that</a:t>
            </a:r>
            <a:r>
              <a:rPr lang="es-ES" baseline="0" dirty="0" smtClean="0"/>
              <a:t> </a:t>
            </a:r>
            <a:r>
              <a:rPr lang="es-ES" baseline="0" dirty="0" err="1" smtClean="0"/>
              <a:t>which</a:t>
            </a:r>
            <a:r>
              <a:rPr lang="es-ES" baseline="0" dirty="0" smtClean="0"/>
              <a:t> a </a:t>
            </a:r>
            <a:r>
              <a:rPr lang="es-ES" baseline="0" dirty="0" err="1" smtClean="0"/>
              <a:t>constant</a:t>
            </a:r>
            <a:r>
              <a:rPr lang="es-ES" baseline="0" dirty="0" smtClean="0"/>
              <a:t> </a:t>
            </a:r>
            <a:r>
              <a:rPr lang="es-ES" baseline="0" dirty="0" err="1" smtClean="0"/>
              <a:t>growing</a:t>
            </a:r>
            <a:r>
              <a:rPr lang="es-ES" baseline="0" dirty="0" smtClean="0"/>
              <a:t> in </a:t>
            </a:r>
            <a:r>
              <a:rPr lang="es-ES" baseline="0" dirty="0" err="1" smtClean="0"/>
              <a:t>our</a:t>
            </a:r>
            <a:r>
              <a:rPr lang="es-ES" baseline="0" dirty="0" smtClean="0"/>
              <a:t> </a:t>
            </a:r>
            <a:r>
              <a:rPr lang="es-ES" baseline="0" dirty="0" err="1" smtClean="0"/>
              <a:t>users</a:t>
            </a:r>
            <a:r>
              <a:rPr lang="es-ES" baseline="0" dirty="0" smtClean="0"/>
              <a:t> and </a:t>
            </a:r>
            <a:r>
              <a:rPr lang="es-ES" baseline="0" dirty="0" err="1" smtClean="0"/>
              <a:t>the</a:t>
            </a:r>
            <a:r>
              <a:rPr lang="es-ES" baseline="0" dirty="0" smtClean="0"/>
              <a:t> </a:t>
            </a:r>
            <a:r>
              <a:rPr lang="es-ES" baseline="0" dirty="0" err="1" smtClean="0"/>
              <a:t>completion</a:t>
            </a:r>
            <a:r>
              <a:rPr lang="es-ES" baseline="0" dirty="0" smtClean="0"/>
              <a:t> of </a:t>
            </a:r>
            <a:r>
              <a:rPr lang="es-ES" baseline="0" dirty="0" err="1" smtClean="0"/>
              <a:t>our</a:t>
            </a:r>
            <a:r>
              <a:rPr lang="es-ES" baseline="0" dirty="0" smtClean="0"/>
              <a:t> marketing plan, </a:t>
            </a:r>
            <a:r>
              <a:rPr lang="es-ES" baseline="0" dirty="0" err="1" smtClean="0"/>
              <a:t>we</a:t>
            </a:r>
            <a:r>
              <a:rPr lang="es-ES" baseline="0" dirty="0" smtClean="0"/>
              <a:t> can </a:t>
            </a:r>
            <a:r>
              <a:rPr lang="es-ES" baseline="0" dirty="0" err="1" smtClean="0"/>
              <a:t>achieve</a:t>
            </a:r>
            <a:r>
              <a:rPr lang="es-ES" baseline="0" dirty="0" smtClean="0"/>
              <a:t> </a:t>
            </a:r>
            <a:r>
              <a:rPr lang="es-ES" baseline="0" dirty="0" err="1" smtClean="0"/>
              <a:t>all</a:t>
            </a:r>
            <a:r>
              <a:rPr lang="es-ES" baseline="0" dirty="0" smtClean="0"/>
              <a:t> </a:t>
            </a:r>
            <a:r>
              <a:rPr lang="es-ES" baseline="0" dirty="0" err="1" smtClean="0"/>
              <a:t>the</a:t>
            </a:r>
            <a:r>
              <a:rPr lang="es-ES" baseline="0" dirty="0" smtClean="0"/>
              <a:t> </a:t>
            </a:r>
            <a:r>
              <a:rPr lang="es-ES" baseline="0" dirty="0" err="1" smtClean="0"/>
              <a:t>goals</a:t>
            </a:r>
            <a:r>
              <a:rPr lang="es-ES" baseline="0" dirty="0" smtClean="0"/>
              <a:t> </a:t>
            </a:r>
            <a:r>
              <a:rPr lang="es-ES" baseline="0" dirty="0" err="1" smtClean="0"/>
              <a:t>purposed</a:t>
            </a:r>
            <a:r>
              <a:rPr lang="es-ES" baseline="0" dirty="0" smtClean="0"/>
              <a:t> </a:t>
            </a:r>
            <a:r>
              <a:rPr lang="es-ES" baseline="0" dirty="0" err="1" smtClean="0"/>
              <a:t>for</a:t>
            </a:r>
            <a:r>
              <a:rPr lang="es-ES" baseline="0" dirty="0" smtClean="0"/>
              <a:t> </a:t>
            </a:r>
            <a:r>
              <a:rPr lang="es-ES" baseline="0" dirty="0" err="1" smtClean="0"/>
              <a:t>this</a:t>
            </a:r>
            <a:r>
              <a:rPr lang="es-ES" baseline="0" dirty="0" smtClean="0"/>
              <a:t> </a:t>
            </a:r>
            <a:r>
              <a:rPr lang="es-ES" baseline="0" dirty="0" err="1" smtClean="0"/>
              <a:t>deliverable</a:t>
            </a:r>
            <a:r>
              <a:rPr lang="es-ES" baseline="0" dirty="0" smtClean="0"/>
              <a:t>. </a:t>
            </a:r>
            <a:r>
              <a:rPr lang="es-ES" baseline="0" dirty="0" err="1" smtClean="0"/>
              <a:t>That</a:t>
            </a:r>
            <a:r>
              <a:rPr lang="es-ES" baseline="0" dirty="0" smtClean="0"/>
              <a:t> </a:t>
            </a:r>
            <a:r>
              <a:rPr lang="es-ES" baseline="0" dirty="0" err="1" smtClean="0"/>
              <a:t>is</a:t>
            </a:r>
            <a:r>
              <a:rPr lang="es-ES" baseline="0" dirty="0" smtClean="0"/>
              <a:t> </a:t>
            </a:r>
            <a:r>
              <a:rPr lang="es-ES" baseline="0" dirty="0" err="1" smtClean="0"/>
              <a:t>the</a:t>
            </a:r>
            <a:r>
              <a:rPr lang="es-ES" baseline="0" dirty="0" smtClean="0"/>
              <a:t> </a:t>
            </a:r>
            <a:r>
              <a:rPr lang="es-ES" baseline="0" dirty="0" err="1" smtClean="0"/>
              <a:t>reason</a:t>
            </a:r>
            <a:r>
              <a:rPr lang="es-ES" baseline="0" dirty="0" smtClean="0"/>
              <a:t> of </a:t>
            </a:r>
            <a:r>
              <a:rPr lang="es-ES" baseline="0" dirty="0" err="1" smtClean="0"/>
              <a:t>why</a:t>
            </a:r>
            <a:r>
              <a:rPr lang="es-ES" baseline="0" dirty="0" smtClean="0"/>
              <a:t> do </a:t>
            </a:r>
            <a:r>
              <a:rPr lang="es-ES" baseline="0" dirty="0" err="1" smtClean="0"/>
              <a:t>we</a:t>
            </a:r>
            <a:r>
              <a:rPr lang="es-ES" baseline="0" dirty="0" smtClean="0"/>
              <a:t> </a:t>
            </a:r>
            <a:r>
              <a:rPr lang="es-ES" baseline="0" dirty="0" err="1" smtClean="0"/>
              <a:t>keep</a:t>
            </a:r>
            <a:r>
              <a:rPr lang="es-ES" baseline="0" dirty="0" smtClean="0"/>
              <a:t> positive </a:t>
            </a:r>
            <a:r>
              <a:rPr lang="es-ES" baseline="0" dirty="0" err="1" smtClean="0"/>
              <a:t>during</a:t>
            </a:r>
            <a:r>
              <a:rPr lang="es-ES" baseline="0" dirty="0" smtClean="0"/>
              <a:t> </a:t>
            </a:r>
            <a:r>
              <a:rPr lang="es-ES" baseline="0" dirty="0" err="1" smtClean="0"/>
              <a:t>the</a:t>
            </a:r>
            <a:r>
              <a:rPr lang="es-ES" baseline="0" dirty="0" smtClean="0"/>
              <a:t> </a:t>
            </a:r>
            <a:r>
              <a:rPr lang="es-ES" baseline="0" dirty="0" err="1" smtClean="0"/>
              <a:t>progression</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these</a:t>
            </a:r>
            <a:r>
              <a:rPr lang="es-ES" baseline="0" dirty="0" smtClean="0"/>
              <a:t> </a:t>
            </a:r>
            <a:r>
              <a:rPr lang="es-ES" baseline="0" dirty="0" err="1" smtClean="0"/>
              <a:t>days</a:t>
            </a:r>
            <a:r>
              <a:rPr lang="es-ES" baseline="0" dirty="0" smtClean="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The answer to this is </a:t>
            </a:r>
            <a:r>
              <a:rPr lang="en-US" baseline="0" dirty="0" err="1" smtClean="0"/>
              <a:t>ClimbCode</a:t>
            </a:r>
            <a:r>
              <a:rPr lang="en-US" baseline="0" dirty="0" smtClean="0"/>
              <a:t>, our web platform, which acts as a supporting tool for teaching subjects at schools with the help of software.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a:t>
            </a:r>
            <a:r>
              <a:rPr lang="en-US" sz="1100" b="0" i="0" u="none" strike="noStrike" cap="none" baseline="0" dirty="0" smtClean="0">
                <a:solidFill>
                  <a:srgbClr val="000000"/>
                </a:solidFill>
                <a:latin typeface="Arial"/>
                <a:ea typeface="Arial"/>
                <a:cs typeface="Arial"/>
                <a:sym typeface="Arial"/>
              </a:rPr>
              <a:t>business </a:t>
            </a:r>
            <a:r>
              <a:rPr lang="en-US" sz="1100" b="0" i="0" u="none" strike="noStrike" cap="none" baseline="0" dirty="0">
                <a:solidFill>
                  <a:srgbClr val="000000"/>
                </a:solidFill>
                <a:latin typeface="Arial"/>
                <a:ea typeface="Arial"/>
                <a:cs typeface="Arial"/>
                <a:sym typeface="Arial"/>
              </a:rPr>
              <a:t>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a:t>
            </a:r>
            <a:r>
              <a:rPr lang="en-US" sz="1100" b="0" i="0" u="none" strike="noStrike" cap="none" baseline="0" dirty="0" smtClean="0">
                <a:solidFill>
                  <a:srgbClr val="000000"/>
                </a:solidFill>
                <a:latin typeface="Arial"/>
                <a:ea typeface="Arial"/>
                <a:cs typeface="Arial"/>
                <a:sym typeface="Arial"/>
              </a:rPr>
              <a:t>introduce our working group and see our weekly progress, </a:t>
            </a:r>
            <a:r>
              <a:rPr lang="en-US" sz="1100" b="0" i="0" u="none" strike="noStrike" cap="none" baseline="0" dirty="0">
                <a:solidFill>
                  <a:srgbClr val="000000"/>
                </a:solidFill>
                <a:latin typeface="Arial"/>
                <a:ea typeface="Arial"/>
                <a:cs typeface="Arial"/>
                <a:sym typeface="Arial"/>
              </a:rPr>
              <a:t>after that, we’ll talk about </a:t>
            </a:r>
            <a:r>
              <a:rPr lang="en-US" sz="1100" b="0" i="0" u="none" strike="noStrike" cap="none" baseline="0" dirty="0" smtClean="0">
                <a:solidFill>
                  <a:srgbClr val="000000"/>
                </a:solidFill>
                <a:latin typeface="Arial"/>
                <a:ea typeface="Arial"/>
                <a:cs typeface="Arial"/>
                <a:sym typeface="Arial"/>
              </a:rPr>
              <a:t>the </a:t>
            </a:r>
            <a:r>
              <a:rPr lang="en-US" sz="1100" b="0" i="0" u="none" strike="noStrike" cap="none" baseline="0" dirty="0">
                <a:solidFill>
                  <a:srgbClr val="000000"/>
                </a:solidFill>
                <a:latin typeface="Arial"/>
                <a:ea typeface="Arial"/>
                <a:cs typeface="Arial"/>
                <a:sym typeface="Arial"/>
              </a:rPr>
              <a:t>results of our pilot plan and </a:t>
            </a:r>
            <a:r>
              <a:rPr lang="en-US" sz="1100" b="0" i="0" u="none" strike="noStrike" cap="none" baseline="0" dirty="0" smtClean="0">
                <a:solidFill>
                  <a:srgbClr val="000000"/>
                </a:solidFill>
                <a:latin typeface="Arial"/>
                <a:ea typeface="Arial"/>
                <a:cs typeface="Arial"/>
                <a:sym typeface="Arial"/>
              </a:rPr>
              <a:t>our marketing plan and </a:t>
            </a:r>
            <a:r>
              <a:rPr lang="en-US" sz="1100" b="0" i="0" u="none" strike="noStrike" cap="none" baseline="0" dirty="0" smtClean="0">
                <a:solidFill>
                  <a:srgbClr val="000000"/>
                </a:solidFill>
                <a:latin typeface="Arial"/>
                <a:ea typeface="Arial"/>
                <a:cs typeface="Arial"/>
                <a:sym typeface="Arial"/>
              </a:rPr>
              <a:t>finally </a:t>
            </a:r>
            <a:r>
              <a:rPr lang="en-US" sz="1100" b="0" i="0" u="none" strike="noStrike" cap="none" baseline="0" dirty="0" smtClean="0">
                <a:solidFill>
                  <a:srgbClr val="000000"/>
                </a:solidFill>
                <a:latin typeface="Arial"/>
                <a:ea typeface="Arial"/>
                <a:cs typeface="Arial"/>
                <a:sym typeface="Arial"/>
              </a:rPr>
              <a:t>about the lessons learnt during project</a:t>
            </a:r>
            <a:r>
              <a:rPr lang="en-US" sz="1100" b="0" i="0" u="none" strike="noStrike" cap="none" baseline="0" dirty="0">
                <a:solidFill>
                  <a:srgbClr val="000000"/>
                </a:solidFill>
                <a:latin typeface="Arial"/>
                <a:ea typeface="Arial"/>
                <a:cs typeface="Arial"/>
                <a:sym typeface="Arial"/>
              </a:rPr>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a:t>
            </a:r>
            <a:r>
              <a:rPr lang="es-ES" baseline="0" dirty="0" err="1" smtClean="0"/>
              <a:t>business</a:t>
            </a:r>
            <a:r>
              <a:rPr lang="es-ES" baseline="0" dirty="0" smtClean="0"/>
              <a:t> </a:t>
            </a:r>
            <a:r>
              <a:rPr lang="es-ES" baseline="0" dirty="0" err="1" smtClean="0"/>
              <a:t>involves</a:t>
            </a:r>
            <a:r>
              <a:rPr lang="es-ES" baseline="0" dirty="0" smtClean="0"/>
              <a:t> </a:t>
            </a:r>
            <a:r>
              <a:rPr lang="es-ES" baseline="0" dirty="0" err="1" smtClean="0"/>
              <a:t>ClimbCode</a:t>
            </a:r>
            <a:r>
              <a:rPr lang="es-ES" baseline="0" dirty="0" smtClean="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The</a:t>
            </a:r>
            <a:r>
              <a:rPr lang="es-ES" baseline="0" dirty="0" smtClean="0"/>
              <a:t> </a:t>
            </a:r>
            <a:r>
              <a:rPr lang="es-ES" baseline="0" dirty="0" err="1"/>
              <a:t>first</a:t>
            </a:r>
            <a:r>
              <a:rPr lang="es-ES" baseline="0" dirty="0"/>
              <a:t> </a:t>
            </a:r>
            <a:r>
              <a:rPr lang="es-ES" baseline="0" dirty="0" err="1"/>
              <a:t>way</a:t>
            </a:r>
            <a:r>
              <a:rPr lang="es-ES" baseline="0" dirty="0"/>
              <a:t> </a:t>
            </a:r>
            <a:r>
              <a:rPr lang="es-ES" baseline="0" dirty="0" err="1"/>
              <a:t>to</a:t>
            </a:r>
            <a:r>
              <a:rPr lang="es-ES" baseline="0" dirty="0"/>
              <a:t> </a:t>
            </a:r>
            <a:r>
              <a:rPr lang="es-ES" baseline="0" dirty="0" err="1" smtClean="0"/>
              <a:t>earn</a:t>
            </a:r>
            <a:r>
              <a:rPr lang="es-ES" baseline="0" dirty="0" smtClean="0"/>
              <a:t> </a:t>
            </a:r>
            <a:r>
              <a:rPr lang="es-ES" baseline="0" dirty="0" err="1" smtClean="0"/>
              <a:t>money</a:t>
            </a:r>
            <a:r>
              <a:rPr lang="es-ES" baseline="0" dirty="0" smtClean="0"/>
              <a:t> </a:t>
            </a:r>
            <a:r>
              <a:rPr lang="es-ES" baseline="0" dirty="0" err="1" smtClean="0"/>
              <a:t>with</a:t>
            </a:r>
            <a:r>
              <a:rPr lang="es-ES" baseline="0" dirty="0" smtClean="0"/>
              <a:t> </a:t>
            </a:r>
            <a:r>
              <a:rPr lang="es-ES" baseline="0" dirty="0" err="1" smtClean="0"/>
              <a:t>ClimbCode</a:t>
            </a:r>
            <a:r>
              <a:rPr lang="es-ES" baseline="0" dirty="0" smtClean="0"/>
              <a:t> </a:t>
            </a:r>
            <a:r>
              <a:rPr lang="es-ES" baseline="0" dirty="0" err="1" smtClean="0"/>
              <a:t>would</a:t>
            </a:r>
            <a:r>
              <a:rPr lang="es-ES" baseline="0" dirty="0" smtClean="0"/>
              <a:t> </a:t>
            </a:r>
            <a:r>
              <a:rPr lang="es-ES" baseline="0" dirty="0"/>
              <a:t>be </a:t>
            </a:r>
            <a:r>
              <a:rPr lang="es-ES" baseline="0" dirty="0" err="1"/>
              <a:t>selling</a:t>
            </a:r>
            <a:r>
              <a:rPr lang="es-ES" baseline="0" dirty="0"/>
              <a:t> </a:t>
            </a:r>
            <a:r>
              <a:rPr lang="es-ES" baseline="0" dirty="0" err="1"/>
              <a:t>licenses</a:t>
            </a:r>
            <a:r>
              <a:rPr lang="es-ES" baseline="0" dirty="0"/>
              <a:t> to </a:t>
            </a:r>
            <a:r>
              <a:rPr lang="es-ES" baseline="0" dirty="0" err="1"/>
              <a:t>schools</a:t>
            </a:r>
            <a:r>
              <a:rPr lang="es-ES" baseline="0" dirty="0"/>
              <a:t>. </a:t>
            </a:r>
            <a:r>
              <a:rPr lang="es-ES" baseline="0" dirty="0" err="1"/>
              <a:t>These</a:t>
            </a:r>
            <a:r>
              <a:rPr lang="es-ES" baseline="0" dirty="0"/>
              <a:t> </a:t>
            </a:r>
            <a:r>
              <a:rPr lang="es-ES" baseline="0" dirty="0" err="1"/>
              <a:t>licenses</a:t>
            </a:r>
            <a:r>
              <a:rPr lang="es-ES" baseline="0" dirty="0"/>
              <a:t> </a:t>
            </a:r>
            <a:r>
              <a:rPr lang="es-ES" baseline="0" dirty="0" err="1"/>
              <a:t>would</a:t>
            </a:r>
            <a:r>
              <a:rPr lang="es-ES" baseline="0" dirty="0"/>
              <a:t> be active </a:t>
            </a:r>
            <a:r>
              <a:rPr lang="es-ES" baseline="0" dirty="0" err="1"/>
              <a:t>for</a:t>
            </a:r>
            <a:r>
              <a:rPr lang="es-ES" baseline="0" dirty="0"/>
              <a:t> a </a:t>
            </a:r>
            <a:r>
              <a:rPr lang="es-ES" baseline="0" dirty="0" err="1"/>
              <a:t>year</a:t>
            </a:r>
            <a:r>
              <a:rPr lang="es-ES" baseline="0" dirty="0"/>
              <a:t> and </a:t>
            </a:r>
            <a:r>
              <a:rPr lang="es-ES" baseline="0" dirty="0" err="1"/>
              <a:t>would</a:t>
            </a:r>
            <a:r>
              <a:rPr lang="es-ES" baseline="0" dirty="0"/>
              <a:t> </a:t>
            </a:r>
            <a:r>
              <a:rPr lang="es-ES" baseline="0" dirty="0" err="1"/>
              <a:t>allow</a:t>
            </a:r>
            <a:r>
              <a:rPr lang="es-ES" baseline="0" dirty="0"/>
              <a:t> </a:t>
            </a:r>
            <a:r>
              <a:rPr lang="es-ES" baseline="0" dirty="0" err="1"/>
              <a:t>the</a:t>
            </a:r>
            <a:r>
              <a:rPr lang="es-ES" baseline="0" dirty="0"/>
              <a:t> </a:t>
            </a:r>
            <a:r>
              <a:rPr lang="es-ES" baseline="0" dirty="0" err="1"/>
              <a:t>schools</a:t>
            </a:r>
            <a:r>
              <a:rPr lang="es-ES" baseline="0" dirty="0"/>
              <a:t> and </a:t>
            </a:r>
            <a:r>
              <a:rPr lang="es-ES" baseline="0" dirty="0" err="1"/>
              <a:t>academies</a:t>
            </a:r>
            <a:r>
              <a:rPr lang="es-ES" baseline="0" dirty="0"/>
              <a:t> to </a:t>
            </a:r>
            <a:r>
              <a:rPr lang="es-ES" baseline="0" dirty="0" err="1"/>
              <a:t>make</a:t>
            </a:r>
            <a:r>
              <a:rPr lang="es-ES" baseline="0" dirty="0"/>
              <a:t> use of </a:t>
            </a:r>
            <a:r>
              <a:rPr lang="es-ES" baseline="0" dirty="0" err="1"/>
              <a:t>the</a:t>
            </a:r>
            <a:r>
              <a:rPr lang="es-ES" baseline="0" dirty="0"/>
              <a:t> full </a:t>
            </a:r>
            <a:r>
              <a:rPr lang="es-ES" baseline="0" dirty="0" err="1"/>
              <a:t>platform</a:t>
            </a:r>
            <a:r>
              <a:rPr lang="es-ES" baseline="0" dirty="0"/>
              <a:t> </a:t>
            </a:r>
            <a:r>
              <a:rPr lang="es-ES" baseline="0" dirty="0" err="1"/>
              <a:t>for</a:t>
            </a:r>
            <a:r>
              <a:rPr lang="es-ES" baseline="0" dirty="0"/>
              <a:t> </a:t>
            </a:r>
            <a:r>
              <a:rPr lang="es-ES" baseline="0" dirty="0" err="1"/>
              <a:t>an</a:t>
            </a:r>
            <a:r>
              <a:rPr lang="es-ES" baseline="0" dirty="0"/>
              <a:t> </a:t>
            </a:r>
            <a:r>
              <a:rPr lang="es-ES" baseline="0" dirty="0" err="1"/>
              <a:t>entire</a:t>
            </a:r>
            <a:r>
              <a:rPr lang="es-ES" baseline="0" dirty="0"/>
              <a:t> </a:t>
            </a:r>
            <a:r>
              <a:rPr lang="es-ES" baseline="0" dirty="0" err="1"/>
              <a:t>academic</a:t>
            </a:r>
            <a:r>
              <a:rPr lang="es-ES" baseline="0" dirty="0"/>
              <a:t> </a:t>
            </a:r>
            <a:r>
              <a:rPr lang="es-ES" baseline="0" dirty="0" err="1"/>
              <a:t>year</a:t>
            </a:r>
            <a:r>
              <a:rPr lang="es-ES" baseline="0" dirty="0"/>
              <a:t>, </a:t>
            </a:r>
            <a:r>
              <a:rPr lang="es-ES" baseline="0" dirty="0" err="1"/>
              <a:t>renewing</a:t>
            </a:r>
            <a:r>
              <a:rPr lang="es-ES" baseline="0" dirty="0"/>
              <a:t> </a:t>
            </a:r>
            <a:r>
              <a:rPr lang="es-ES" baseline="0" dirty="0" err="1"/>
              <a:t>it</a:t>
            </a:r>
            <a:r>
              <a:rPr lang="es-ES" baseline="0" dirty="0"/>
              <a:t> </a:t>
            </a:r>
            <a:r>
              <a:rPr lang="es-ES" baseline="0" dirty="0" err="1"/>
              <a:t>each</a:t>
            </a:r>
            <a:r>
              <a:rPr lang="es-ES" baseline="0" dirty="0"/>
              <a:t> </a:t>
            </a:r>
            <a:r>
              <a:rPr lang="es-ES" baseline="0" dirty="0" err="1"/>
              <a:t>one</a:t>
            </a:r>
            <a:r>
              <a:rPr lang="es-ES" baseline="0" dirty="0"/>
              <a:t> to </a:t>
            </a:r>
            <a:r>
              <a:rPr lang="es-ES" baseline="0" dirty="0" err="1"/>
              <a:t>keep</a:t>
            </a:r>
            <a:r>
              <a:rPr lang="es-ES" baseline="0" dirty="0"/>
              <a:t> </a:t>
            </a:r>
            <a:r>
              <a:rPr lang="es-ES" baseline="0" dirty="0" err="1"/>
              <a:t>the</a:t>
            </a:r>
            <a:r>
              <a:rPr lang="es-ES" baseline="0" dirty="0"/>
              <a:t> </a:t>
            </a:r>
            <a:r>
              <a:rPr lang="es-ES" baseline="0" dirty="0" err="1"/>
              <a:t>services</a:t>
            </a:r>
            <a:r>
              <a:rPr lang="es-ES" baseline="0" dirty="0"/>
              <a:t>. </a:t>
            </a:r>
            <a:r>
              <a:rPr lang="es-ES" baseline="0" dirty="0" err="1"/>
              <a:t>Also</a:t>
            </a:r>
            <a:r>
              <a:rPr lang="es-ES" baseline="0" dirty="0"/>
              <a:t> </a:t>
            </a:r>
            <a:r>
              <a:rPr lang="es-ES" baseline="0" dirty="0" err="1"/>
              <a:t>with</a:t>
            </a:r>
            <a:r>
              <a:rPr lang="es-ES" baseline="0" dirty="0"/>
              <a:t> </a:t>
            </a:r>
            <a:r>
              <a:rPr lang="es-ES" baseline="0" dirty="0" err="1"/>
              <a:t>the</a:t>
            </a:r>
            <a:r>
              <a:rPr lang="es-ES" baseline="0" dirty="0"/>
              <a:t> </a:t>
            </a:r>
            <a:r>
              <a:rPr lang="es-ES" baseline="0" dirty="0" err="1"/>
              <a:t>license</a:t>
            </a:r>
            <a:r>
              <a:rPr lang="es-ES" baseline="0" dirty="0"/>
              <a:t>, </a:t>
            </a:r>
            <a:r>
              <a:rPr lang="es-ES" baseline="0" dirty="0" err="1"/>
              <a:t>schools</a:t>
            </a:r>
            <a:r>
              <a:rPr lang="es-ES" baseline="0" dirty="0"/>
              <a:t> and </a:t>
            </a:r>
            <a:r>
              <a:rPr lang="es-ES" baseline="0" dirty="0" err="1"/>
              <a:t>academies</a:t>
            </a:r>
            <a:r>
              <a:rPr lang="es-ES" baseline="0" dirty="0"/>
              <a:t> </a:t>
            </a:r>
            <a:r>
              <a:rPr lang="es-ES" baseline="0" dirty="0" err="1"/>
              <a:t>would</a:t>
            </a:r>
            <a:r>
              <a:rPr lang="es-ES" baseline="0" dirty="0"/>
              <a:t> </a:t>
            </a:r>
            <a:r>
              <a:rPr lang="es-ES" baseline="0" dirty="0" err="1"/>
              <a:t>have</a:t>
            </a:r>
            <a:r>
              <a:rPr lang="es-ES" baseline="0" dirty="0"/>
              <a:t> </a:t>
            </a:r>
            <a:r>
              <a:rPr lang="es-ES" baseline="0" dirty="0" err="1"/>
              <a:t>access</a:t>
            </a:r>
            <a:r>
              <a:rPr lang="es-ES" baseline="0" dirty="0"/>
              <a:t> to </a:t>
            </a:r>
            <a:r>
              <a:rPr lang="es-ES" baseline="0" dirty="0" err="1"/>
              <a:t>an</a:t>
            </a:r>
            <a:r>
              <a:rPr lang="es-ES" baseline="0" dirty="0"/>
              <a:t> </a:t>
            </a:r>
            <a:r>
              <a:rPr lang="es-ES" baseline="0" dirty="0" err="1"/>
              <a:t>amount</a:t>
            </a:r>
            <a:r>
              <a:rPr lang="es-ES" baseline="0" dirty="0"/>
              <a:t> of </a:t>
            </a:r>
            <a:r>
              <a:rPr lang="es-ES" baseline="0" dirty="0" err="1"/>
              <a:t>starting</a:t>
            </a:r>
            <a:r>
              <a:rPr lang="es-ES" baseline="0" dirty="0"/>
              <a:t> </a:t>
            </a:r>
            <a:r>
              <a:rPr lang="es-ES" baseline="0" dirty="0" err="1" smtClean="0"/>
              <a:t>exercises</a:t>
            </a:r>
            <a:r>
              <a:rPr lang="es-ES" baseline="0" dirty="0" smtClean="0"/>
              <a:t> </a:t>
            </a:r>
            <a:r>
              <a:rPr lang="es-ES" baseline="0" dirty="0" err="1" smtClean="0"/>
              <a:t>that</a:t>
            </a:r>
            <a:r>
              <a:rPr lang="es-ES" baseline="0" dirty="0" smtClean="0"/>
              <a:t> can be </a:t>
            </a:r>
            <a:r>
              <a:rPr lang="es-ES" baseline="0" dirty="0" err="1" smtClean="0"/>
              <a:t>increased</a:t>
            </a:r>
            <a:r>
              <a:rPr lang="es-ES" baseline="0" dirty="0" smtClean="0"/>
              <a:t> </a:t>
            </a:r>
            <a:r>
              <a:rPr lang="es-ES" baseline="0" dirty="0" err="1" smtClean="0"/>
              <a:t>by</a:t>
            </a:r>
            <a:r>
              <a:rPr lang="es-ES" baseline="0" dirty="0" smtClean="0"/>
              <a:t> </a:t>
            </a:r>
            <a:r>
              <a:rPr lang="es-ES" baseline="0" dirty="0" err="1" smtClean="0"/>
              <a:t>buying</a:t>
            </a:r>
            <a:r>
              <a:rPr lang="es-ES" baseline="0" dirty="0" smtClean="0"/>
              <a:t> more </a:t>
            </a:r>
            <a:r>
              <a:rPr lang="es-ES" baseline="0" dirty="0" err="1" smtClean="0"/>
              <a:t>exercises</a:t>
            </a:r>
            <a:r>
              <a:rPr lang="es-ES" baseline="0" dirty="0" smtClean="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we</a:t>
            </a:r>
            <a:r>
              <a:rPr lang="es-ES" baseline="0" dirty="0"/>
              <a:t> can </a:t>
            </a:r>
            <a:r>
              <a:rPr lang="es-ES" baseline="0" dirty="0" err="1"/>
              <a:t>order</a:t>
            </a:r>
            <a:r>
              <a:rPr lang="es-ES" baseline="0" dirty="0"/>
              <a:t> </a:t>
            </a:r>
            <a:r>
              <a:rPr lang="es-ES" baseline="0" dirty="0" err="1"/>
              <a:t>the</a:t>
            </a:r>
            <a:r>
              <a:rPr lang="es-ES" baseline="0" dirty="0"/>
              <a:t>  </a:t>
            </a:r>
            <a:r>
              <a:rPr lang="es-ES" baseline="0" dirty="0" err="1"/>
              <a:t>different</a:t>
            </a:r>
            <a:r>
              <a:rPr lang="es-ES" baseline="0" dirty="0"/>
              <a:t> </a:t>
            </a:r>
            <a:r>
              <a:rPr lang="es-ES" baseline="0" dirty="0" err="1"/>
              <a:t>kinds</a:t>
            </a:r>
            <a:r>
              <a:rPr lang="es-ES" baseline="0" dirty="0"/>
              <a:t> of </a:t>
            </a:r>
            <a:r>
              <a:rPr lang="es-ES" baseline="0" dirty="0" err="1"/>
              <a:t>licenses</a:t>
            </a:r>
            <a:r>
              <a:rPr lang="es-ES" baseline="0" dirty="0"/>
              <a:t> </a:t>
            </a:r>
            <a:r>
              <a:rPr lang="es-ES" baseline="0" dirty="0" err="1"/>
              <a:t>we</a:t>
            </a:r>
            <a:r>
              <a:rPr lang="es-ES" baseline="0" dirty="0"/>
              <a:t> </a:t>
            </a:r>
            <a:r>
              <a:rPr lang="es-ES" baseline="0" dirty="0" err="1"/>
              <a:t>offer</a:t>
            </a:r>
            <a:r>
              <a:rPr lang="es-ES" baseline="0" dirty="0"/>
              <a:t> </a:t>
            </a:r>
            <a:r>
              <a:rPr lang="es-ES" baseline="0" dirty="0" err="1"/>
              <a:t>by</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users</a:t>
            </a:r>
            <a:r>
              <a:rPr lang="es-ES" baseline="0" dirty="0"/>
              <a:t> </a:t>
            </a:r>
            <a:r>
              <a:rPr lang="es-ES" baseline="0" dirty="0" err="1"/>
              <a:t>allowed</a:t>
            </a:r>
            <a:r>
              <a:rPr lang="es-ES" baseline="0" dirty="0"/>
              <a:t> to </a:t>
            </a:r>
            <a:r>
              <a:rPr lang="es-ES" baseline="0" dirty="0" err="1"/>
              <a:t>register</a:t>
            </a:r>
            <a:r>
              <a:rPr lang="es-ES" baseline="0" dirty="0"/>
              <a:t> and </a:t>
            </a:r>
            <a:r>
              <a:rPr lang="es-ES" baseline="0" dirty="0" err="1"/>
              <a:t>the</a:t>
            </a:r>
            <a:r>
              <a:rPr lang="es-ES" baseline="0" dirty="0"/>
              <a:t> </a:t>
            </a:r>
            <a:r>
              <a:rPr lang="es-ES" baseline="0" dirty="0" err="1"/>
              <a:t>number</a:t>
            </a:r>
            <a:r>
              <a:rPr lang="es-ES" baseline="0" dirty="0"/>
              <a:t> of </a:t>
            </a:r>
            <a:r>
              <a:rPr lang="es-ES" baseline="0" dirty="0" err="1"/>
              <a:t>starting</a:t>
            </a:r>
            <a:r>
              <a:rPr lang="es-ES" baseline="0" dirty="0"/>
              <a:t> </a:t>
            </a:r>
            <a:r>
              <a:rPr lang="es-ES" baseline="0" dirty="0" err="1"/>
              <a:t>exercises</a:t>
            </a:r>
            <a:r>
              <a:rPr lang="es-ES" baseline="0" dirty="0"/>
              <a:t> </a:t>
            </a:r>
            <a:r>
              <a:rPr lang="es-ES" baseline="0" dirty="0" err="1"/>
              <a:t>the</a:t>
            </a:r>
            <a:r>
              <a:rPr lang="es-ES" baseline="0" dirty="0"/>
              <a:t> </a:t>
            </a:r>
            <a:r>
              <a:rPr lang="es-ES" baseline="0" dirty="0" err="1"/>
              <a:t>client</a:t>
            </a:r>
            <a:r>
              <a:rPr lang="es-ES" baseline="0" dirty="0"/>
              <a:t> </a:t>
            </a:r>
            <a:r>
              <a:rPr lang="es-ES" baseline="0" dirty="0" err="1"/>
              <a:t>could</a:t>
            </a:r>
            <a:r>
              <a:rPr lang="es-ES" baseline="0" dirty="0"/>
              <a:t> </a:t>
            </a:r>
            <a:r>
              <a:rPr lang="es-ES" baseline="0" dirty="0" err="1"/>
              <a:t>access</a:t>
            </a:r>
            <a:r>
              <a:rPr lang="es-ES" baseline="0" dirty="0"/>
              <a:t> at </a:t>
            </a:r>
            <a:r>
              <a:rPr lang="es-ES" baseline="0" dirty="0" err="1"/>
              <a:t>first</a:t>
            </a:r>
            <a:r>
              <a:rPr lang="es-ES" baseline="0" dirty="0"/>
              <a:t>. </a:t>
            </a:r>
            <a:r>
              <a:rPr lang="es-ES" baseline="0" dirty="0" err="1"/>
              <a:t>That</a:t>
            </a:r>
            <a:r>
              <a:rPr lang="es-ES" baseline="0" dirty="0"/>
              <a:t> </a:t>
            </a:r>
            <a:r>
              <a:rPr lang="es-ES" baseline="0" dirty="0" err="1"/>
              <a:t>would</a:t>
            </a:r>
            <a:r>
              <a:rPr lang="es-ES" baseline="0" dirty="0"/>
              <a:t> lead </a:t>
            </a:r>
            <a:r>
              <a:rPr lang="es-ES" baseline="0" dirty="0" err="1"/>
              <a:t>us</a:t>
            </a:r>
            <a:r>
              <a:rPr lang="es-ES" baseline="0" dirty="0"/>
              <a:t> to </a:t>
            </a:r>
            <a:r>
              <a:rPr lang="es-ES" baseline="0" dirty="0" err="1"/>
              <a:t>these</a:t>
            </a:r>
            <a:r>
              <a:rPr lang="es-ES" baseline="0" dirty="0"/>
              <a:t> standard </a:t>
            </a:r>
            <a:r>
              <a:rPr lang="es-ES" baseline="0" dirty="0" err="1"/>
              <a:t>sizes</a:t>
            </a:r>
            <a:r>
              <a:rPr lang="es-ES" baseline="0" dirty="0"/>
              <a:t> of </a:t>
            </a:r>
            <a:r>
              <a:rPr lang="es-ES" baseline="0" dirty="0" err="1"/>
              <a:t>licenses</a:t>
            </a:r>
            <a:r>
              <a:rPr lang="es-ES" baseline="0" dirty="0"/>
              <a:t>, </a:t>
            </a:r>
            <a:r>
              <a:rPr lang="es-ES" baseline="0" dirty="0" err="1"/>
              <a:t>with</a:t>
            </a:r>
            <a:r>
              <a:rPr lang="es-ES" baseline="0" dirty="0"/>
              <a:t> </a:t>
            </a:r>
            <a:r>
              <a:rPr lang="es-ES" baseline="0" dirty="0" err="1"/>
              <a:t>their</a:t>
            </a:r>
            <a:r>
              <a:rPr lang="es-ES" baseline="0" dirty="0"/>
              <a:t> </a:t>
            </a:r>
            <a:r>
              <a:rPr lang="es-ES" baseline="0" dirty="0" err="1"/>
              <a:t>associated</a:t>
            </a:r>
            <a:r>
              <a:rPr lang="es-ES" baseline="0" dirty="0"/>
              <a:t> </a:t>
            </a:r>
            <a:r>
              <a:rPr lang="es-ES" baseline="0" dirty="0" err="1"/>
              <a:t>price</a:t>
            </a:r>
            <a:r>
              <a:rPr lang="es-ES" baseline="0" dirty="0"/>
              <a:t>. </a:t>
            </a:r>
            <a:r>
              <a:rPr lang="es-ES" baseline="0" dirty="0" err="1"/>
              <a:t>Also</a:t>
            </a:r>
            <a:r>
              <a:rPr lang="es-ES" baseline="0" dirty="0"/>
              <a:t>, in case of </a:t>
            </a:r>
            <a:r>
              <a:rPr lang="es-ES" baseline="0" dirty="0" err="1"/>
              <a:t>not</a:t>
            </a:r>
            <a:r>
              <a:rPr lang="es-ES" baseline="0" dirty="0"/>
              <a:t> </a:t>
            </a:r>
            <a:r>
              <a:rPr lang="es-ES" baseline="0" dirty="0" err="1"/>
              <a:t>finding</a:t>
            </a:r>
            <a:r>
              <a:rPr lang="es-ES" baseline="0" dirty="0"/>
              <a:t> a </a:t>
            </a:r>
            <a:r>
              <a:rPr lang="es-ES" baseline="0" dirty="0" err="1"/>
              <a:t>suitable</a:t>
            </a:r>
            <a:r>
              <a:rPr lang="es-ES" baseline="0" dirty="0"/>
              <a:t> </a:t>
            </a:r>
            <a:r>
              <a:rPr lang="es-ES" baseline="0" dirty="0" err="1"/>
              <a:t>size</a:t>
            </a:r>
            <a:r>
              <a:rPr lang="es-ES" baseline="0" dirty="0"/>
              <a:t> </a:t>
            </a:r>
            <a:r>
              <a:rPr lang="es-ES" baseline="0" dirty="0" err="1"/>
              <a:t>for</a:t>
            </a:r>
            <a:r>
              <a:rPr lang="es-ES" baseline="0" dirty="0"/>
              <a:t> </a:t>
            </a:r>
            <a:r>
              <a:rPr lang="es-ES" baseline="0" dirty="0" err="1" smtClean="0"/>
              <a:t>them</a:t>
            </a:r>
            <a:r>
              <a:rPr lang="es-ES" baseline="0" dirty="0" smtClean="0"/>
              <a:t>, </a:t>
            </a:r>
            <a:r>
              <a:rPr lang="es-ES" baseline="0" dirty="0" err="1"/>
              <a:t>the</a:t>
            </a:r>
            <a:r>
              <a:rPr lang="es-ES" baseline="0" dirty="0"/>
              <a:t> </a:t>
            </a:r>
            <a:r>
              <a:rPr lang="es-ES" baseline="0" dirty="0" err="1" smtClean="0"/>
              <a:t>clients</a:t>
            </a:r>
            <a:r>
              <a:rPr lang="es-ES" baseline="0" dirty="0" smtClean="0"/>
              <a:t> </a:t>
            </a:r>
            <a:r>
              <a:rPr lang="es-ES" baseline="0" dirty="0"/>
              <a:t>can </a:t>
            </a:r>
            <a:r>
              <a:rPr lang="es-ES" baseline="0" dirty="0" err="1"/>
              <a:t>always</a:t>
            </a:r>
            <a:r>
              <a:rPr lang="es-ES" baseline="0" dirty="0"/>
              <a:t> </a:t>
            </a:r>
            <a:r>
              <a:rPr lang="es-ES" baseline="0" dirty="0" err="1"/>
              <a:t>contact</a:t>
            </a:r>
            <a:r>
              <a:rPr lang="es-ES" baseline="0" dirty="0"/>
              <a:t> </a:t>
            </a:r>
            <a:r>
              <a:rPr lang="es-ES" baseline="0" dirty="0" err="1"/>
              <a:t>us</a:t>
            </a:r>
            <a:r>
              <a:rPr lang="es-ES" baseline="0" dirty="0"/>
              <a:t> in </a:t>
            </a:r>
            <a:r>
              <a:rPr lang="es-ES" baseline="0" dirty="0" err="1"/>
              <a:t>order</a:t>
            </a:r>
            <a:r>
              <a:rPr lang="es-ES" baseline="0" dirty="0"/>
              <a:t> to </a:t>
            </a:r>
            <a:r>
              <a:rPr lang="es-ES" baseline="0" dirty="0" err="1"/>
              <a:t>negotiate</a:t>
            </a:r>
            <a:r>
              <a:rPr lang="es-ES" baseline="0" dirty="0"/>
              <a:t> </a:t>
            </a:r>
            <a:r>
              <a:rPr lang="es-ES" baseline="0" dirty="0" smtClean="0"/>
              <a:t>a </a:t>
            </a:r>
            <a:r>
              <a:rPr lang="es-ES" baseline="0" dirty="0" err="1" smtClean="0"/>
              <a:t>suitable</a:t>
            </a:r>
            <a:r>
              <a:rPr lang="es-ES" baseline="0" dirty="0" smtClean="0"/>
              <a:t> </a:t>
            </a:r>
            <a:r>
              <a:rPr lang="es-ES" baseline="0" dirty="0" err="1" smtClean="0"/>
              <a:t>size</a:t>
            </a:r>
            <a:r>
              <a:rPr lang="es-ES" baseline="0" dirty="0" smtClean="0"/>
              <a:t> and </a:t>
            </a:r>
            <a:r>
              <a:rPr lang="es-ES" baseline="0" dirty="0" err="1" smtClean="0"/>
              <a:t>price</a:t>
            </a:r>
            <a:r>
              <a:rPr lang="es-ES" baseline="0" dirty="0" smtClean="0"/>
              <a:t> </a:t>
            </a:r>
            <a:r>
              <a:rPr lang="es-ES" baseline="0" dirty="0"/>
              <a:t>of </a:t>
            </a:r>
            <a:r>
              <a:rPr lang="es-ES" baseline="0" dirty="0" err="1" smtClean="0"/>
              <a:t>license</a:t>
            </a:r>
            <a:r>
              <a:rPr lang="es-ES" baseline="0" dirty="0" smtClean="0"/>
              <a:t> </a:t>
            </a:r>
            <a:r>
              <a:rPr lang="es-ES" baseline="0" dirty="0" err="1" smtClean="0"/>
              <a:t>for</a:t>
            </a:r>
            <a:r>
              <a:rPr lang="es-ES" baseline="0" dirty="0" smtClean="0"/>
              <a:t> </a:t>
            </a:r>
            <a:r>
              <a:rPr lang="es-ES" baseline="0" dirty="0" err="1" smtClean="0"/>
              <a:t>both</a:t>
            </a:r>
            <a:r>
              <a:rPr lang="es-ES" baseline="0" dirty="0" smtClean="0"/>
              <a:t> of </a:t>
            </a:r>
            <a:r>
              <a:rPr lang="es-ES" baseline="0" dirty="0" err="1" smtClean="0"/>
              <a:t>us</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236454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59" name="Shape 359"/>
          <p:cNvSpPr txBox="1">
            <a:spLocks noGrp="1"/>
          </p:cNvSpPr>
          <p:nvPr>
            <p:ph type="body" idx="1"/>
          </p:nvPr>
        </p:nvSpPr>
        <p:spPr>
          <a:xfrm>
            <a:off x="747925"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0" name="Shape 360"/>
          <p:cNvSpPr txBox="1">
            <a:spLocks noGrp="1"/>
          </p:cNvSpPr>
          <p:nvPr>
            <p:ph type="body" idx="2"/>
          </p:nvPr>
        </p:nvSpPr>
        <p:spPr>
          <a:xfrm>
            <a:off x="2953087"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1" name="Shape 361"/>
          <p:cNvSpPr txBox="1">
            <a:spLocks noGrp="1"/>
          </p:cNvSpPr>
          <p:nvPr>
            <p:ph type="body" idx="3"/>
          </p:nvPr>
        </p:nvSpPr>
        <p:spPr>
          <a:xfrm>
            <a:off x="5158248"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2" name="Shape 362"/>
          <p:cNvGrpSpPr/>
          <p:nvPr/>
        </p:nvGrpSpPr>
        <p:grpSpPr>
          <a:xfrm>
            <a:off x="7442903" y="-121539"/>
            <a:ext cx="1796289" cy="7107432"/>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92" name="Shape 392"/>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0789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 id="2147483661"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jpeg"/><Relationship Id="rId7"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png"/><Relationship Id="rId11" Type="http://schemas.openxmlformats.org/officeDocument/2006/relationships/chart" Target="../charts/chart1.xml"/><Relationship Id="rId5" Type="http://schemas.openxmlformats.org/officeDocument/2006/relationships/image" Target="../media/image16.jpe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Business (II)</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11" name="Picture 6" descr="C:\Users\ALVARO\Desktop\schoo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140" y="1916832"/>
            <a:ext cx="2861729" cy="2861729"/>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0">
            <a:extLst>
              <a:ext uri="{FF2B5EF4-FFF2-40B4-BE49-F238E27FC236}">
                <a16:creationId xmlns="" xmlns:a16="http://schemas.microsoft.com/office/drawing/2014/main" id="{A9450592-1C65-4035-8705-8AEC2AB7E5C2}"/>
              </a:ext>
            </a:extLst>
          </p:cNvPr>
          <p:cNvSpPr txBox="1">
            <a:spLocks/>
          </p:cNvSpPr>
          <p:nvPr/>
        </p:nvSpPr>
        <p:spPr>
          <a:xfrm>
            <a:off x="1639648" y="5085201"/>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a:t>Schools</a:t>
            </a:r>
            <a:r>
              <a:rPr lang="es-ES" sz="4600" dirty="0"/>
              <a:t> </a:t>
            </a:r>
            <a:r>
              <a:rPr lang="es-ES" sz="4600" dirty="0" err="1" smtClean="0"/>
              <a:t>buy</a:t>
            </a:r>
            <a:r>
              <a:rPr lang="es-ES" sz="4600" dirty="0" smtClean="0"/>
              <a:t> </a:t>
            </a:r>
            <a:r>
              <a:rPr lang="es-ES" sz="4600" dirty="0" err="1" smtClean="0"/>
              <a:t>exercises</a:t>
            </a:r>
            <a:endParaRPr lang="es-ES" sz="4600" dirty="0"/>
          </a:p>
        </p:txBody>
      </p:sp>
      <p:pic>
        <p:nvPicPr>
          <p:cNvPr id="1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924" y="2060849"/>
            <a:ext cx="1767810" cy="17678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717" y="3162801"/>
            <a:ext cx="1422053" cy="14220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5651573" y="4163119"/>
            <a:ext cx="3195244" cy="9445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15" name="Picture 4" descr="C:\Users\ALVARO\Desktop\Ro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888" y="2890037"/>
            <a:ext cx="2225402" cy="197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780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6"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086" y="3705502"/>
            <a:ext cx="2225402" cy="1978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Business (III)</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pic>
        <p:nvPicPr>
          <p:cNvPr id="1026" name="Picture 2" descr="C:\Users\ALVARO\Desktop\Programad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442" y="3208512"/>
            <a:ext cx="2124150" cy="20803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70">
            <a:extLst>
              <a:ext uri="{FF2B5EF4-FFF2-40B4-BE49-F238E27FC236}">
                <a16:creationId xmlns="" xmlns:a16="http://schemas.microsoft.com/office/drawing/2014/main" id="{A9450592-1C65-4035-8705-8AEC2AB7E5C2}"/>
              </a:ext>
            </a:extLst>
          </p:cNvPr>
          <p:cNvSpPr txBox="1">
            <a:spLocks/>
          </p:cNvSpPr>
          <p:nvPr/>
        </p:nvSpPr>
        <p:spPr>
          <a:xfrm>
            <a:off x="1639648" y="550324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smtClean="0"/>
              <a:t>Programmer</a:t>
            </a:r>
            <a:r>
              <a:rPr lang="es-ES" sz="4600" dirty="0" smtClean="0"/>
              <a:t> </a:t>
            </a:r>
            <a:r>
              <a:rPr lang="es-ES" sz="4600" dirty="0" err="1" smtClean="0"/>
              <a:t>gets</a:t>
            </a:r>
            <a:r>
              <a:rPr lang="es-ES" sz="4600" dirty="0" smtClean="0"/>
              <a:t> </a:t>
            </a:r>
            <a:r>
              <a:rPr lang="es-ES" sz="4600" dirty="0" err="1" smtClean="0"/>
              <a:t>money</a:t>
            </a:r>
            <a:endParaRPr lang="es-ES" sz="4600" dirty="0"/>
          </a:p>
        </p:txBody>
      </p:sp>
      <p:sp>
        <p:nvSpPr>
          <p:cNvPr id="18" name="Shape 570">
            <a:extLst>
              <a:ext uri="{FF2B5EF4-FFF2-40B4-BE49-F238E27FC236}">
                <a16:creationId xmlns="" xmlns:a16="http://schemas.microsoft.com/office/drawing/2014/main" id="{A9450592-1C65-4035-8705-8AEC2AB7E5C2}"/>
              </a:ext>
            </a:extLst>
          </p:cNvPr>
          <p:cNvSpPr txBox="1">
            <a:spLocks/>
          </p:cNvSpPr>
          <p:nvPr/>
        </p:nvSpPr>
        <p:spPr>
          <a:xfrm>
            <a:off x="4860032" y="2065312"/>
            <a:ext cx="4772248"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t> </a:t>
            </a:r>
            <a:r>
              <a:rPr lang="es-ES" sz="4600" dirty="0" err="1" smtClean="0"/>
              <a:t>ClimbCode</a:t>
            </a:r>
            <a:endParaRPr lang="es-ES" sz="4600" dirty="0"/>
          </a:p>
        </p:txBody>
      </p:sp>
      <p:pic>
        <p:nvPicPr>
          <p:cNvPr id="15"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298317"/>
            <a:ext cx="2225402" cy="1978135"/>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70">
            <a:extLst>
              <a:ext uri="{FF2B5EF4-FFF2-40B4-BE49-F238E27FC236}">
                <a16:creationId xmlns="" xmlns:a16="http://schemas.microsoft.com/office/drawing/2014/main" id="{A9450592-1C65-4035-8705-8AEC2AB7E5C2}"/>
              </a:ext>
            </a:extLst>
          </p:cNvPr>
          <p:cNvSpPr txBox="1">
            <a:spLocks/>
          </p:cNvSpPr>
          <p:nvPr/>
        </p:nvSpPr>
        <p:spPr>
          <a:xfrm>
            <a:off x="3668289" y="3602846"/>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
        <p:nvSpPr>
          <p:cNvPr id="22" name="Shape 570">
            <a:extLst>
              <a:ext uri="{FF2B5EF4-FFF2-40B4-BE49-F238E27FC236}">
                <a16:creationId xmlns="" xmlns:a16="http://schemas.microsoft.com/office/drawing/2014/main" id="{A9450592-1C65-4035-8705-8AEC2AB7E5C2}"/>
              </a:ext>
            </a:extLst>
          </p:cNvPr>
          <p:cNvSpPr txBox="1">
            <a:spLocks/>
          </p:cNvSpPr>
          <p:nvPr/>
        </p:nvSpPr>
        <p:spPr>
          <a:xfrm>
            <a:off x="3668289" y="2176128"/>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pic>
        <p:nvPicPr>
          <p:cNvPr id="17" name="Imagen 5">
            <a:extLst>
              <a:ext uri="{FF2B5EF4-FFF2-40B4-BE49-F238E27FC236}">
                <a16:creationId xmlns:a16="http://schemas.microsoft.com/office/drawing/2014/main" xmlns="" id="{8F7025B3-EF36-4E32-A619-EF31E9D06125}"/>
              </a:ext>
            </a:extLst>
          </p:cNvPr>
          <p:cNvPicPr>
            <a:picLocks noChangeAspect="1"/>
          </p:cNvPicPr>
          <p:nvPr/>
        </p:nvPicPr>
        <p:blipFill>
          <a:blip r:embed="rId6"/>
          <a:stretch>
            <a:fillRect/>
          </a:stretch>
        </p:blipFill>
        <p:spPr>
          <a:xfrm>
            <a:off x="529680" y="2176128"/>
            <a:ext cx="2710303" cy="2721596"/>
          </a:xfrm>
          <a:prstGeom prst="rect">
            <a:avLst/>
          </a:prstGeom>
        </p:spPr>
      </p:pic>
    </p:spTree>
    <p:extLst>
      <p:ext uri="{BB962C8B-B14F-4D97-AF65-F5344CB8AC3E}">
        <p14:creationId xmlns:p14="http://schemas.microsoft.com/office/powerpoint/2010/main" val="5198851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2339752" y="3717032"/>
            <a:ext cx="638172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Workgroup &amp; Weekly Progress</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2609" y="2339858"/>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085312" y="477731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341" y="2218911"/>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63160" y="4777314"/>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p:txBody>
      </p:sp>
    </p:spTree>
    <p:extLst>
      <p:ext uri="{BB962C8B-B14F-4D97-AF65-F5344CB8AC3E}">
        <p14:creationId xmlns:p14="http://schemas.microsoft.com/office/powerpoint/2010/main" val="422397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Front-End Developers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12140" y="4727517"/>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Front-</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5448" y="2181293"/>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sp>
        <p:nvSpPr>
          <p:cNvPr id="13" name="Shape 548"/>
          <p:cNvSpPr txBox="1">
            <a:spLocks/>
          </p:cNvSpPr>
          <p:nvPr/>
        </p:nvSpPr>
        <p:spPr>
          <a:xfrm>
            <a:off x="6492" y="464288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Front-</a:t>
            </a:r>
            <a:r>
              <a:rPr lang="es-ES" sz="3000" dirty="0" err="1"/>
              <a:t>End</a:t>
            </a:r>
            <a:r>
              <a:rPr lang="es-ES" sz="3000" dirty="0"/>
              <a:t> </a:t>
            </a:r>
            <a:r>
              <a:rPr lang="es-ES" sz="3000" dirty="0" err="1"/>
              <a:t>Developer</a:t>
            </a:r>
            <a:endParaRPr lang="es-ES" sz="3000" dirty="0"/>
          </a:p>
          <a:p>
            <a:pPr marL="0" indent="0">
              <a:buFont typeface="Dosis"/>
              <a:buNone/>
            </a:pPr>
            <a:endParaRPr lang="es-ES"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668" y="221530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89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Back-End Developers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741327"/>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smtClean="0"/>
              <a:t>Álvaro Sánchez López</a:t>
            </a:r>
            <a:endParaRPr lang="es-ES" sz="3000" dirty="0"/>
          </a:p>
          <a:p>
            <a:pPr marL="69850" lvl="0" indent="0" algn="ctr">
              <a:spcBef>
                <a:spcPts val="0"/>
              </a:spcBef>
              <a:buNone/>
            </a:pPr>
            <a:r>
              <a:rPr lang="es-ES" sz="3000" dirty="0"/>
              <a:t> Back-</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2123506"/>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14" name="Shape 548"/>
          <p:cNvSpPr txBox="1">
            <a:spLocks noGrp="1"/>
          </p:cNvSpPr>
          <p:nvPr>
            <p:ph type="body" idx="1"/>
          </p:nvPr>
        </p:nvSpPr>
        <p:spPr>
          <a:xfrm>
            <a:off x="-108520" y="4720068"/>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smtClean="0"/>
              <a:t>Alés</a:t>
            </a:r>
            <a:endParaRPr lang="es-ES" sz="3000" dirty="0"/>
          </a:p>
          <a:p>
            <a:pPr marL="69850" lvl="0" indent="0" algn="ctr">
              <a:spcBef>
                <a:spcPts val="0"/>
              </a:spcBef>
              <a:buNone/>
            </a:pPr>
            <a:r>
              <a:rPr lang="es-ES" sz="3000" dirty="0"/>
              <a:t> Back-</a:t>
            </a:r>
            <a:r>
              <a:rPr lang="es-ES" sz="3000" dirty="0" err="1"/>
              <a:t>End</a:t>
            </a:r>
            <a:r>
              <a:rPr lang="es-ES" sz="3000" dirty="0"/>
              <a:t> </a:t>
            </a:r>
            <a:r>
              <a:rPr lang="es-ES" sz="3000" dirty="0" err="1" smtClean="0"/>
              <a:t>Developer</a:t>
            </a:r>
            <a:endParaRPr lang="es-ES" sz="3000" dirty="0"/>
          </a:p>
        </p:txBody>
      </p:sp>
      <p:pic>
        <p:nvPicPr>
          <p:cNvPr id="15"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2123506"/>
            <a:ext cx="2271940" cy="26109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291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3" y="184482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3" y="479715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 Back-</a:t>
            </a:r>
            <a:r>
              <a:rPr lang="es-ES" sz="3000" dirty="0" err="1"/>
              <a:t>End</a:t>
            </a:r>
            <a:r>
              <a:rPr lang="es-ES" sz="3000" dirty="0"/>
              <a:t> </a:t>
            </a:r>
            <a:r>
              <a:rPr lang="es-ES" sz="3000" dirty="0" err="1"/>
              <a:t>Developer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sp>
        <p:nvSpPr>
          <p:cNvPr id="10"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Back-End Developers</a:t>
            </a:r>
            <a:endParaRPr sz="4800" dirty="0"/>
          </a:p>
        </p:txBody>
      </p:sp>
    </p:spTree>
    <p:extLst>
      <p:ext uri="{BB962C8B-B14F-4D97-AF65-F5344CB8AC3E}">
        <p14:creationId xmlns:p14="http://schemas.microsoft.com/office/powerpoint/2010/main" val="220208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Completed: MVP</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169967" y="505573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8" name="Imagen 7">
            <a:extLst>
              <a:ext uri="{FF2B5EF4-FFF2-40B4-BE49-F238E27FC236}">
                <a16:creationId xmlns:a16="http://schemas.microsoft.com/office/drawing/2014/main" xmlns="" id="{5C35ED14-3FFD-4CEB-8B91-475B6E272853}"/>
              </a:ext>
            </a:extLst>
          </p:cNvPr>
          <p:cNvPicPr>
            <a:picLocks noChangeAspect="1"/>
          </p:cNvPicPr>
          <p:nvPr/>
        </p:nvPicPr>
        <p:blipFill>
          <a:blip r:embed="rId4"/>
          <a:stretch>
            <a:fillRect/>
          </a:stretch>
        </p:blipFill>
        <p:spPr>
          <a:xfrm>
            <a:off x="5498747" y="1500034"/>
            <a:ext cx="2209800" cy="2209800"/>
          </a:xfrm>
          <a:prstGeom prst="rect">
            <a:avLst/>
          </a:prstGeom>
        </p:spPr>
      </p:pic>
      <p:pic>
        <p:nvPicPr>
          <p:cNvPr id="15"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090" y="3327544"/>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5">
            <a:extLst>
              <a:ext uri="{FF2B5EF4-FFF2-40B4-BE49-F238E27FC236}">
                <a16:creationId xmlns:a16="http://schemas.microsoft.com/office/drawing/2014/main" xmlns="" id="{8F7025B3-EF36-4E32-A619-EF31E9D06125}"/>
              </a:ext>
            </a:extLst>
          </p:cNvPr>
          <p:cNvPicPr>
            <a:picLocks noChangeAspect="1"/>
          </p:cNvPicPr>
          <p:nvPr/>
        </p:nvPicPr>
        <p:blipFill>
          <a:blip r:embed="rId6"/>
          <a:stretch>
            <a:fillRect/>
          </a:stretch>
        </p:blipFill>
        <p:spPr>
          <a:xfrm>
            <a:off x="2007673" y="1325454"/>
            <a:ext cx="2079566" cy="2088231"/>
          </a:xfrm>
          <a:prstGeom prst="rect">
            <a:avLst/>
          </a:prstGeom>
        </p:spPr>
      </p:pic>
      <p:pic>
        <p:nvPicPr>
          <p:cNvPr id="14" name="Picture 8" descr="django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4460" y="3860932"/>
            <a:ext cx="3445991" cy="17896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244463" y="2957207"/>
            <a:ext cx="351947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Transactions</a:t>
            </a:r>
          </a:p>
        </p:txBody>
      </p:sp>
      <p:sp>
        <p:nvSpPr>
          <p:cNvPr id="18" name="Shape 625"/>
          <p:cNvSpPr txBox="1">
            <a:spLocks/>
          </p:cNvSpPr>
          <p:nvPr/>
        </p:nvSpPr>
        <p:spPr>
          <a:xfrm>
            <a:off x="1449834" y="5911671"/>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Ordinary Use Cases</a:t>
            </a:r>
          </a:p>
        </p:txBody>
      </p:sp>
    </p:spTree>
    <p:extLst>
      <p:ext uri="{BB962C8B-B14F-4D97-AF65-F5344CB8AC3E}">
        <p14:creationId xmlns:p14="http://schemas.microsoft.com/office/powerpoint/2010/main" val="164462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8" name="Imagen 7">
            <a:extLst>
              <a:ext uri="{FF2B5EF4-FFF2-40B4-BE49-F238E27FC236}">
                <a16:creationId xmlns:a16="http://schemas.microsoft.com/office/drawing/2014/main" xmlns="" id="{C71A6393-1707-4DD4-A80A-E26EF833B5F6}"/>
              </a:ext>
            </a:extLst>
          </p:cNvPr>
          <p:cNvPicPr>
            <a:picLocks noChangeAspect="1"/>
          </p:cNvPicPr>
          <p:nvPr/>
        </p:nvPicPr>
        <p:blipFill>
          <a:blip r:embed="rId3"/>
          <a:stretch>
            <a:fillRect/>
          </a:stretch>
        </p:blipFill>
        <p:spPr>
          <a:xfrm>
            <a:off x="1876964" y="1441413"/>
            <a:ext cx="1498915" cy="2118365"/>
          </a:xfrm>
          <a:prstGeom prst="rect">
            <a:avLst/>
          </a:prstGeom>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Completed: Others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171" y="1384471"/>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205164" y="3350351"/>
            <a:ext cx="2842513"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Security</a:t>
            </a:r>
          </a:p>
        </p:txBody>
      </p:sp>
      <p:sp>
        <p:nvSpPr>
          <p:cNvPr id="18" name="Shape 625"/>
          <p:cNvSpPr txBox="1">
            <a:spLocks/>
          </p:cNvSpPr>
          <p:nvPr/>
        </p:nvSpPr>
        <p:spPr>
          <a:xfrm>
            <a:off x="4915191" y="3346573"/>
            <a:ext cx="187220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Style</a:t>
            </a:r>
          </a:p>
        </p:txBody>
      </p:sp>
      <p:pic>
        <p:nvPicPr>
          <p:cNvPr id="20" name="Picture 2" descr="Resultado de imagen de meeti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3914600"/>
            <a:ext cx="2160240" cy="2160240"/>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3023828" y="5770303"/>
            <a:ext cx="2664296"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Feedback</a:t>
            </a:r>
          </a:p>
        </p:txBody>
      </p:sp>
    </p:spTree>
    <p:extLst>
      <p:ext uri="{BB962C8B-B14F-4D97-AF65-F5344CB8AC3E}">
        <p14:creationId xmlns:p14="http://schemas.microsoft.com/office/powerpoint/2010/main" val="1364968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Week’s Focus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2195736" y="5782389"/>
            <a:ext cx="4052019"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800" dirty="0" smtClean="0"/>
              <a:t>Pilot Plan Analysis</a:t>
            </a:r>
            <a:endParaRPr lang="en" sz="3800" dirty="0"/>
          </a:p>
        </p:txBody>
      </p:sp>
      <p:sp>
        <p:nvSpPr>
          <p:cNvPr id="18" name="Shape 625"/>
          <p:cNvSpPr txBox="1">
            <a:spLocks/>
          </p:cNvSpPr>
          <p:nvPr/>
        </p:nvSpPr>
        <p:spPr>
          <a:xfrm>
            <a:off x="4255907" y="3140968"/>
            <a:ext cx="3948605" cy="872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800" dirty="0" smtClean="0"/>
              <a:t>Marketing Plan</a:t>
            </a:r>
            <a:endParaRPr lang="en" sz="3800" dirty="0"/>
          </a:p>
        </p:txBody>
      </p:sp>
      <p:pic>
        <p:nvPicPr>
          <p:cNvPr id="1026" name="Picture 2" descr="Resultado de imagen de Marketing icon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0305" y="1623883"/>
            <a:ext cx="2032879" cy="16632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maintenance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101" y="1616119"/>
            <a:ext cx="1788046" cy="1788046"/>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494159" y="3116600"/>
            <a:ext cx="3188306"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800" dirty="0" smtClean="0"/>
              <a:t>Maintenance</a:t>
            </a:r>
            <a:endParaRPr lang="en" sz="3800" dirty="0"/>
          </a:p>
        </p:txBody>
      </p:sp>
      <p:pic>
        <p:nvPicPr>
          <p:cNvPr id="2055" name="Picture 7" descr="C:\Users\ALVARO\Desktop\75-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9" y="4018673"/>
            <a:ext cx="1976634" cy="1976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73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pic>
        <p:nvPicPr>
          <p:cNvPr id="1026" name="Picture 2" descr="Resultado de imagen de 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216" y="908720"/>
            <a:ext cx="7099718" cy="473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Performance’s Metric</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xmlns="" id="{8B3E5568-9781-463E-AF3F-6B3A9E718CDA}"/>
              </a:ext>
            </a:extLst>
          </p:cNvPr>
          <p:cNvPicPr>
            <a:picLocks noChangeAspect="1"/>
          </p:cNvPicPr>
          <p:nvPr/>
        </p:nvPicPr>
        <p:blipFill>
          <a:blip r:embed="rId4"/>
          <a:stretch>
            <a:fillRect/>
          </a:stretch>
        </p:blipFill>
        <p:spPr>
          <a:xfrm>
            <a:off x="2196004" y="1556792"/>
            <a:ext cx="4751992" cy="2444666"/>
          </a:xfrm>
          <a:prstGeom prst="rect">
            <a:avLst/>
          </a:prstGeom>
        </p:spPr>
      </p:pic>
      <p:sp>
        <p:nvSpPr>
          <p:cNvPr id="11" name="Shape 548"/>
          <p:cNvSpPr txBox="1">
            <a:spLocks/>
          </p:cNvSpPr>
          <p:nvPr/>
        </p:nvSpPr>
        <p:spPr>
          <a:xfrm>
            <a:off x="-162272" y="5509964"/>
            <a:ext cx="9468544" cy="706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None/>
            </a:pPr>
            <a:r>
              <a:rPr lang="es-ES" sz="3400" dirty="0">
                <a:solidFill>
                  <a:schemeClr val="tx1"/>
                </a:solidFill>
              </a:rPr>
              <a:t>BAD: </a:t>
            </a:r>
            <a:r>
              <a:rPr lang="es-ES" sz="3400" dirty="0" smtClean="0">
                <a:solidFill>
                  <a:schemeClr val="tx1"/>
                </a:solidFill>
              </a:rPr>
              <a:t>&lt;85%   </a:t>
            </a:r>
            <a:r>
              <a:rPr lang="es-ES" sz="3400" dirty="0" smtClean="0">
                <a:solidFill>
                  <a:schemeClr val="tx1"/>
                </a:solidFill>
              </a:rPr>
              <a:t>ACCEPTABLE: 85-</a:t>
            </a:r>
            <a:r>
              <a:rPr lang="es-ES" sz="3400" dirty="0" smtClean="0">
                <a:solidFill>
                  <a:schemeClr val="tx1"/>
                </a:solidFill>
              </a:rPr>
              <a:t>100%   </a:t>
            </a:r>
            <a:r>
              <a:rPr lang="es-ES" sz="3400" dirty="0">
                <a:solidFill>
                  <a:schemeClr val="tx1"/>
                </a:solidFill>
              </a:rPr>
              <a:t>GOOD: &gt;100% </a:t>
            </a:r>
            <a:endParaRPr lang="es-ES" sz="3400" dirty="0">
              <a:solidFill>
                <a:schemeClr val="tx1"/>
              </a:solidFill>
            </a:endParaRPr>
          </a:p>
        </p:txBody>
      </p:sp>
      <mc:AlternateContent xmlns:mc="http://schemas.openxmlformats.org/markup-compatibility/2006">
        <mc:Choice xmlns:a14="http://schemas.microsoft.com/office/drawing/2010/main" Requires="a14">
          <p:sp>
            <p:nvSpPr>
              <p:cNvPr id="6" name="5 CuadroTexto"/>
              <p:cNvSpPr txBox="1"/>
              <p:nvPr/>
            </p:nvSpPr>
            <p:spPr>
              <a:xfrm>
                <a:off x="774185" y="4013467"/>
                <a:ext cx="7978677" cy="132517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s-ES" sz="3600" i="1" smtClean="0">
                              <a:solidFill>
                                <a:schemeClr val="tx1"/>
                              </a:solidFill>
                              <a:latin typeface="Cambria Math"/>
                              <a:ea typeface="Cambria Math"/>
                            </a:rPr>
                          </m:ctrlPr>
                        </m:dPr>
                        <m:e>
                          <m:f>
                            <m:fPr>
                              <m:ctrlPr>
                                <a:rPr lang="es-ES" sz="3600" i="1">
                                  <a:solidFill>
                                    <a:schemeClr val="tx1"/>
                                  </a:solidFill>
                                  <a:latin typeface="Cambria Math"/>
                                  <a:ea typeface="Cambria Math"/>
                                </a:rPr>
                              </m:ctrlPr>
                            </m:fPr>
                            <m:num>
                              <m:r>
                                <a:rPr lang="es-ES" sz="3600" b="0" i="1">
                                  <a:solidFill>
                                    <a:schemeClr val="tx1"/>
                                  </a:solidFill>
                                  <a:latin typeface="Cambria Math"/>
                                  <a:ea typeface="Cambria Math"/>
                                </a:rPr>
                                <m:t>𝐹𝑖𝑛𝑖𝑠h𝑒𝑑</m:t>
                              </m:r>
                              <m:r>
                                <a:rPr lang="es-ES" sz="3600" b="0" i="1">
                                  <a:solidFill>
                                    <a:schemeClr val="tx1"/>
                                  </a:solidFill>
                                  <a:latin typeface="Cambria Math"/>
                                  <a:ea typeface="Cambria Math"/>
                                </a:rPr>
                                <m:t> </m:t>
                              </m:r>
                              <m:r>
                                <a:rPr lang="es-ES" sz="3600" b="0" i="1">
                                  <a:solidFill>
                                    <a:schemeClr val="tx1"/>
                                  </a:solidFill>
                                  <a:latin typeface="Cambria Math"/>
                                  <a:ea typeface="Cambria Math"/>
                                </a:rPr>
                                <m:t>𝑆𝑃</m:t>
                              </m:r>
                            </m:num>
                            <m:den>
                              <m:r>
                                <a:rPr lang="es-ES" sz="3600" b="0" i="1" smtClean="0">
                                  <a:solidFill>
                                    <a:schemeClr val="tx1"/>
                                  </a:solidFill>
                                  <a:latin typeface="Cambria Math"/>
                                  <a:ea typeface="Cambria Math"/>
                                </a:rPr>
                                <m:t>𝐸𝑠𝑡𝑖𝑚𝑎𝑡𝑒𝑑</m:t>
                              </m:r>
                              <m:r>
                                <a:rPr lang="es-ES" sz="3600" b="0" i="1" smtClean="0">
                                  <a:solidFill>
                                    <a:schemeClr val="tx1"/>
                                  </a:solidFill>
                                  <a:latin typeface="Cambria Math"/>
                                  <a:ea typeface="Cambria Math"/>
                                </a:rPr>
                                <m:t> </m:t>
                              </m:r>
                              <m:r>
                                <a:rPr lang="es-ES" sz="3600" b="0" i="1">
                                  <a:solidFill>
                                    <a:schemeClr val="tx1"/>
                                  </a:solidFill>
                                  <a:latin typeface="Cambria Math"/>
                                  <a:ea typeface="Cambria Math"/>
                                </a:rPr>
                                <m:t>𝑆𝑃</m:t>
                              </m:r>
                            </m:den>
                          </m:f>
                          <m:r>
                            <a:rPr lang="es-ES" sz="3600" b="0" i="1" smtClean="0">
                              <a:solidFill>
                                <a:schemeClr val="tx1"/>
                              </a:solidFill>
                              <a:latin typeface="Cambria Math"/>
                              <a:ea typeface="Cambria Math"/>
                            </a:rPr>
                            <m:t>+</m:t>
                          </m:r>
                          <m:f>
                            <m:fPr>
                              <m:ctrlPr>
                                <a:rPr lang="es-ES" sz="3600" i="1">
                                  <a:solidFill>
                                    <a:schemeClr val="tx1"/>
                                  </a:solidFill>
                                  <a:latin typeface="Cambria Math"/>
                                  <a:ea typeface="Cambria Math"/>
                                </a:rPr>
                              </m:ctrlPr>
                            </m:fPr>
                            <m:num>
                              <m:r>
                                <a:rPr lang="es-ES" sz="3600" b="0" i="1" smtClean="0">
                                  <a:solidFill>
                                    <a:schemeClr val="tx1"/>
                                  </a:solidFill>
                                  <a:latin typeface="Cambria Math"/>
                                  <a:ea typeface="Cambria Math"/>
                                </a:rPr>
                                <m:t>𝐸𝑠𝑡𝑖𝑚𝑎𝑡𝑒𝑑</m:t>
                              </m:r>
                              <m:r>
                                <a:rPr lang="es-ES" sz="3600" b="0" i="1" smtClean="0">
                                  <a:solidFill>
                                    <a:schemeClr val="tx1"/>
                                  </a:solidFill>
                                  <a:latin typeface="Cambria Math"/>
                                  <a:ea typeface="Cambria Math"/>
                                </a:rPr>
                                <m:t> </m:t>
                              </m:r>
                              <m:r>
                                <a:rPr lang="es-ES" sz="3600" b="0" i="1">
                                  <a:solidFill>
                                    <a:schemeClr val="tx1"/>
                                  </a:solidFill>
                                  <a:latin typeface="Cambria Math"/>
                                  <a:ea typeface="Cambria Math"/>
                                </a:rPr>
                                <m:t>𝑇𝑖𝑚𝑒</m:t>
                              </m:r>
                            </m:num>
                            <m:den>
                              <m:r>
                                <a:rPr lang="es-ES" sz="3600" b="0" i="1" smtClean="0">
                                  <a:solidFill>
                                    <a:schemeClr val="tx1"/>
                                  </a:solidFill>
                                  <a:latin typeface="Cambria Math"/>
                                  <a:ea typeface="Cambria Math"/>
                                </a:rPr>
                                <m:t>𝐼𝑛𝑣𝑒𝑠𝑡𝑒𝑑</m:t>
                              </m:r>
                              <m:r>
                                <a:rPr lang="es-ES" sz="3600" b="0" i="1" smtClean="0">
                                  <a:solidFill>
                                    <a:schemeClr val="tx1"/>
                                  </a:solidFill>
                                  <a:latin typeface="Cambria Math"/>
                                  <a:ea typeface="Cambria Math"/>
                                </a:rPr>
                                <m:t> </m:t>
                              </m:r>
                              <m:r>
                                <a:rPr lang="es-ES" sz="3600" b="0" i="1">
                                  <a:solidFill>
                                    <a:schemeClr val="tx1"/>
                                  </a:solidFill>
                                  <a:latin typeface="Cambria Math"/>
                                  <a:ea typeface="Cambria Math"/>
                                </a:rPr>
                                <m:t>𝑇𝑖𝑚𝑒</m:t>
                              </m:r>
                            </m:den>
                          </m:f>
                        </m:e>
                      </m:d>
                      <m:r>
                        <a:rPr lang="es-ES" sz="3600" b="0" i="1" smtClean="0">
                          <a:solidFill>
                            <a:schemeClr val="tx1"/>
                          </a:solidFill>
                          <a:latin typeface="Cambria Math"/>
                          <a:ea typeface="Cambria Math"/>
                        </a:rPr>
                        <m:t>÷2</m:t>
                      </m:r>
                    </m:oMath>
                  </m:oMathPara>
                </a14:m>
                <a:endParaRPr lang="es-ES" sz="3600" i="1" dirty="0">
                  <a:solidFill>
                    <a:schemeClr val="tx1"/>
                  </a:solidFill>
                  <a:latin typeface="Dosis" charset="0"/>
                </a:endParaRPr>
              </a:p>
            </p:txBody>
          </p:sp>
        </mc:Choice>
        <mc:Fallback>
          <p:sp>
            <p:nvSpPr>
              <p:cNvPr id="6" name="5 CuadroTexto"/>
              <p:cNvSpPr txBox="1">
                <a:spLocks noRot="1" noChangeAspect="1" noMove="1" noResize="1" noEditPoints="1" noAdjustHandles="1" noChangeArrowheads="1" noChangeShapeType="1" noTextEdit="1"/>
              </p:cNvSpPr>
              <p:nvPr/>
            </p:nvSpPr>
            <p:spPr>
              <a:xfrm>
                <a:off x="774185" y="4013467"/>
                <a:ext cx="7978677" cy="1325171"/>
              </a:xfrm>
              <a:prstGeom prst="rect">
                <a:avLst/>
              </a:prstGeom>
              <a:blipFill rotWithShape="1">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8328539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12" name="Picture 2" descr="C:\Users\ALVARO\Desktop\Alejandro Romá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171" y="5948418"/>
            <a:ext cx="956777" cy="94277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3654" y="5924078"/>
            <a:ext cx="899142" cy="101273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2796" y="5934940"/>
            <a:ext cx="1124493" cy="10018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C:\Users\ALVARO\Desktop\OTROTR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Weekly Performance</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esktop\Alejandro Garrid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0420" y="5899489"/>
            <a:ext cx="1041747" cy="112991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Picture 3" descr="C:\Users\ALVARO\Desktop\Álvaro Sánchez.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1798" y="5924078"/>
            <a:ext cx="1142652" cy="107580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Picture 3" descr="C:\Users\ALVARO\Desktop\thi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2167" y="5948418"/>
            <a:ext cx="946285" cy="10875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 name="Picture 2" descr="C:\Users\ALVARO\Desktop\Jesús Sosa.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6216" y="5900262"/>
            <a:ext cx="1079894" cy="11323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21" name="Gráfico 4">
            <a:extLst>
              <a:ext uri="{FF2B5EF4-FFF2-40B4-BE49-F238E27FC236}">
                <a16:creationId xmlns:a16="http://schemas.microsoft.com/office/drawing/2014/main" xmlns="" id="{9AA6EF00-EC4E-48D8-A04E-41A294C4F082}"/>
              </a:ext>
            </a:extLst>
          </p:cNvPr>
          <p:cNvGraphicFramePr>
            <a:graphicFrameLocks/>
          </p:cNvGraphicFramePr>
          <p:nvPr>
            <p:extLst>
              <p:ext uri="{D42A27DB-BD31-4B8C-83A1-F6EECF244321}">
                <p14:modId xmlns:p14="http://schemas.microsoft.com/office/powerpoint/2010/main" val="663611014"/>
              </p:ext>
            </p:extLst>
          </p:nvPr>
        </p:nvGraphicFramePr>
        <p:xfrm>
          <a:off x="53975" y="1412776"/>
          <a:ext cx="8478465" cy="472792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11796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a:t>
            </a:r>
            <a:r>
              <a:rPr lang="en" sz="4000" dirty="0" smtClean="0"/>
              <a:t>€62%, </a:t>
            </a:r>
            <a:r>
              <a:rPr lang="en" sz="4000" dirty="0" smtClean="0">
                <a:solidFill>
                  <a:srgbClr val="C55A11"/>
                </a:solidFill>
              </a:rPr>
              <a:t>62% </a:t>
            </a:r>
            <a:r>
              <a:rPr lang="en" sz="4000" dirty="0">
                <a:solidFill>
                  <a:srgbClr val="C55A11"/>
                </a:solidFill>
              </a:rPr>
              <a:t>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a:t>
            </a:r>
            <a:r>
              <a:rPr lang="en" sz="4000" dirty="0" smtClean="0"/>
              <a:t>€</a:t>
            </a:r>
            <a:r>
              <a:rPr lang="en" sz="4000" dirty="0" smtClean="0"/>
              <a:t>64%, </a:t>
            </a:r>
            <a:r>
              <a:rPr lang="en" sz="4000" dirty="0" smtClean="0">
                <a:solidFill>
                  <a:srgbClr val="C55A11"/>
                </a:solidFill>
              </a:rPr>
              <a:t>86% </a:t>
            </a:r>
            <a:r>
              <a:rPr lang="en" sz="4000" dirty="0">
                <a:solidFill>
                  <a:srgbClr val="C55A11"/>
                </a:solidFill>
              </a:rPr>
              <a:t>h</a:t>
            </a:r>
          </a:p>
        </p:txBody>
      </p:sp>
      <p:sp>
        <p:nvSpPr>
          <p:cNvPr id="22" name="Shape 625"/>
          <p:cNvSpPr txBox="1">
            <a:spLocks/>
          </p:cNvSpPr>
          <p:nvPr/>
        </p:nvSpPr>
        <p:spPr>
          <a:xfrm>
            <a:off x="4815466"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a:t>
            </a:r>
            <a:r>
              <a:rPr lang="en" sz="4000" dirty="0" smtClean="0"/>
              <a:t>19K</a:t>
            </a:r>
            <a:endParaRPr lang="en" sz="4000" dirty="0"/>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7" y="2338460"/>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971 </a:t>
            </a:r>
            <a:r>
              <a:rPr lang="en" sz="4000" dirty="0">
                <a:solidFill>
                  <a:srgbClr val="C55A11"/>
                </a:solidFill>
              </a:rPr>
              <a:t>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2050"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7604"/>
            <a:ext cx="9143999" cy="858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379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Costs’ Explanation</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625"/>
          <p:cNvSpPr txBox="1">
            <a:spLocks/>
          </p:cNvSpPr>
          <p:nvPr/>
        </p:nvSpPr>
        <p:spPr>
          <a:xfrm>
            <a:off x="2051720" y="5730268"/>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Indirect Costs: €4,6k</a:t>
            </a:r>
            <a:endParaRPr lang="en" sz="4000" dirty="0">
              <a:solidFill>
                <a:srgbClr val="C55A11"/>
              </a:solidFill>
            </a:endParaRPr>
          </a:p>
        </p:txBody>
      </p:sp>
      <p:sp>
        <p:nvSpPr>
          <p:cNvPr id="9" name="Shape 625"/>
          <p:cNvSpPr txBox="1">
            <a:spLocks/>
          </p:cNvSpPr>
          <p:nvPr/>
        </p:nvSpPr>
        <p:spPr>
          <a:xfrm>
            <a:off x="2051720" y="344544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Direct Costs: €</a:t>
            </a:r>
            <a:r>
              <a:rPr lang="en" sz="4000" dirty="0" smtClean="0"/>
              <a:t>14k</a:t>
            </a:r>
            <a:endParaRPr lang="en" sz="4000" dirty="0">
              <a:solidFill>
                <a:srgbClr val="C55A11"/>
              </a:solidFill>
            </a:endParaRPr>
          </a:p>
        </p:txBody>
      </p:sp>
      <p:pic>
        <p:nvPicPr>
          <p:cNvPr id="10" name="Picture 2" descr="Resultado de imagen de U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738" y="1427149"/>
            <a:ext cx="2130627" cy="213062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Resultado de imagen de database icon"/>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Resultado de imagen de database icon"/>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8" descr="Resultado de imagen de database icon png"/>
          <p:cNvSpPr>
            <a:spLocks noChangeAspect="1" noChangeArrowheads="1"/>
          </p:cNvSpPr>
          <p:nvPr/>
        </p:nvSpPr>
        <p:spPr bwMode="auto">
          <a:xfrm>
            <a:off x="155575" y="-2613025"/>
            <a:ext cx="5448300" cy="5448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8" name="Picture 10" descr="Resultado de imagen de database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928" y="4134588"/>
            <a:ext cx="1599728" cy="159972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sultado de imagen de house icon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3437" y="4046326"/>
            <a:ext cx="1667476" cy="166747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6" descr="Resultado de imagen de hosting icon png"/>
          <p:cNvSpPr>
            <a:spLocks noChangeAspect="1" noChangeArrowheads="1"/>
          </p:cNvSpPr>
          <p:nvPr/>
        </p:nvSpPr>
        <p:spPr bwMode="auto">
          <a:xfrm>
            <a:off x="460375" y="-20335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2197603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dirty="0" err="1">
                <a:latin typeface="Dosis" panose="020B0604020202020204" charset="0"/>
              </a:rPr>
              <a:t>Deployment</a:t>
            </a:r>
            <a:r>
              <a:rPr lang="es-ES" sz="4800" dirty="0">
                <a:latin typeface="Dosis" panose="020B0604020202020204" charset="0"/>
              </a:rPr>
              <a:t> URL:  www.climbcode.tk</a:t>
            </a:r>
            <a:endParaRPr sz="4800" dirty="0">
              <a:latin typeface="Dosis" panose="020B0604020202020204" charset="0"/>
            </a:endParaRPr>
          </a:p>
        </p:txBody>
      </p:sp>
      <p:sp>
        <p:nvSpPr>
          <p:cNvPr id="11" name="Shape 542"/>
          <p:cNvSpPr txBox="1">
            <a:spLocks/>
          </p:cNvSpPr>
          <p:nvPr/>
        </p:nvSpPr>
        <p:spPr>
          <a:xfrm>
            <a:off x="2893975" y="3009552"/>
            <a:ext cx="2832250" cy="12961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dirty="0" smtClean="0">
                <a:latin typeface="Dosis" panose="020B0604020202020204" charset="0"/>
              </a:rPr>
              <a:t>Demo</a:t>
            </a:r>
            <a:endParaRPr lang="es-ES" sz="4800" dirty="0">
              <a:latin typeface="Dosis" panose="020B0604020202020204" charset="0"/>
            </a:endParaRPr>
          </a:p>
        </p:txBody>
      </p:sp>
      <p:pic>
        <p:nvPicPr>
          <p:cNvPr id="6146" name="Picture 2" descr="C:\Users\ALVARO\Desktop\Youtube Play Logo transparent PNG - StickPNG_files\580b57fcd9996e24bc43c54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0317" y="4302942"/>
            <a:ext cx="3076600" cy="216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750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a:t>Pilot</a:t>
            </a:r>
            <a:r>
              <a:rPr lang="es-ES" sz="6000" dirty="0"/>
              <a:t> </a:t>
            </a:r>
            <a:r>
              <a:rPr lang="es-ES" sz="6000" dirty="0" err="1"/>
              <a:t>Plan’s</a:t>
            </a:r>
            <a:r>
              <a:rPr lang="es-ES" sz="6000" dirty="0"/>
              <a:t> </a:t>
            </a:r>
            <a:r>
              <a:rPr lang="es-ES" sz="6000" dirty="0" err="1"/>
              <a:t>Results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CA26A5B3-B640-4D4D-96F7-40912C299DDD}"/>
              </a:ext>
            </a:extLst>
          </p:cNvPr>
          <p:cNvPicPr>
            <a:picLocks noChangeAspect="1"/>
          </p:cNvPicPr>
          <p:nvPr/>
        </p:nvPicPr>
        <p:blipFill>
          <a:blip r:embed="rId4"/>
          <a:stretch>
            <a:fillRect/>
          </a:stretch>
        </p:blipFill>
        <p:spPr>
          <a:xfrm>
            <a:off x="1835021" y="1366265"/>
            <a:ext cx="5918299" cy="2007706"/>
          </a:xfrm>
          <a:prstGeom prst="rect">
            <a:avLst/>
          </a:prstGeom>
        </p:spPr>
      </p:pic>
      <p:pic>
        <p:nvPicPr>
          <p:cNvPr id="8" name="Imagen 7">
            <a:extLst>
              <a:ext uri="{FF2B5EF4-FFF2-40B4-BE49-F238E27FC236}">
                <a16:creationId xmlns:a16="http://schemas.microsoft.com/office/drawing/2014/main" xmlns="" id="{C872E82C-6855-4B44-8E65-910DAC9DD181}"/>
              </a:ext>
            </a:extLst>
          </p:cNvPr>
          <p:cNvPicPr>
            <a:picLocks noChangeAspect="1"/>
          </p:cNvPicPr>
          <p:nvPr/>
        </p:nvPicPr>
        <p:blipFill>
          <a:blip r:embed="rId5"/>
          <a:stretch>
            <a:fillRect/>
          </a:stretch>
        </p:blipFill>
        <p:spPr>
          <a:xfrm>
            <a:off x="1775341" y="4026481"/>
            <a:ext cx="5904656" cy="2010775"/>
          </a:xfrm>
          <a:prstGeom prst="rect">
            <a:avLst/>
          </a:prstGeom>
        </p:spPr>
      </p:pic>
      <p:sp>
        <p:nvSpPr>
          <p:cNvPr id="11" name="Shape 625"/>
          <p:cNvSpPr txBox="1">
            <a:spLocks/>
          </p:cNvSpPr>
          <p:nvPr/>
        </p:nvSpPr>
        <p:spPr>
          <a:xfrm>
            <a:off x="1319686" y="3187449"/>
            <a:ext cx="694896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Meetings with Programmers</a:t>
            </a:r>
            <a:endParaRPr lang="en" sz="4000" dirty="0">
              <a:solidFill>
                <a:srgbClr val="C55A11"/>
              </a:solidFill>
            </a:endParaRPr>
          </a:p>
        </p:txBody>
      </p:sp>
      <p:sp>
        <p:nvSpPr>
          <p:cNvPr id="12" name="Shape 625"/>
          <p:cNvSpPr txBox="1">
            <a:spLocks/>
          </p:cNvSpPr>
          <p:nvPr/>
        </p:nvSpPr>
        <p:spPr>
          <a:xfrm>
            <a:off x="1319686" y="6037256"/>
            <a:ext cx="694896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Meetings with Schools</a:t>
            </a:r>
            <a:endParaRPr lang="en" sz="4000" dirty="0">
              <a:solidFill>
                <a:srgbClr val="C55A11"/>
              </a:solidFill>
            </a:endParaRPr>
          </a:p>
        </p:txBody>
      </p:sp>
    </p:spTree>
    <p:extLst>
      <p:ext uri="{BB962C8B-B14F-4D97-AF65-F5344CB8AC3E}">
        <p14:creationId xmlns:p14="http://schemas.microsoft.com/office/powerpoint/2010/main" val="88355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Feedback</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3284984"/>
            <a:ext cx="1996833" cy="199683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0561" y="4374425"/>
            <a:ext cx="842334" cy="84233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csv icon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1460894"/>
            <a:ext cx="1508402" cy="196810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87499A0E-F757-4225-9E0B-FD87FE3690D8}"/>
              </a:ext>
            </a:extLst>
          </p:cNvPr>
          <p:cNvPicPr>
            <a:picLocks noChangeAspect="1"/>
          </p:cNvPicPr>
          <p:nvPr/>
        </p:nvPicPr>
        <p:blipFill>
          <a:blip r:embed="rId7"/>
          <a:stretch>
            <a:fillRect/>
          </a:stretch>
        </p:blipFill>
        <p:spPr>
          <a:xfrm>
            <a:off x="5796136" y="1525632"/>
            <a:ext cx="1412120" cy="1995700"/>
          </a:xfrm>
          <a:prstGeom prst="rect">
            <a:avLst/>
          </a:prstGeom>
        </p:spPr>
      </p:pic>
      <p:sp>
        <p:nvSpPr>
          <p:cNvPr id="12" name="Shape 625"/>
          <p:cNvSpPr txBox="1">
            <a:spLocks/>
          </p:cNvSpPr>
          <p:nvPr/>
        </p:nvSpPr>
        <p:spPr>
          <a:xfrm>
            <a:off x="502975" y="3429000"/>
            <a:ext cx="3501093" cy="108854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Automatic Registration</a:t>
            </a:r>
            <a:endParaRPr lang="en" sz="3400" dirty="0">
              <a:solidFill>
                <a:srgbClr val="C55A11"/>
              </a:solidFill>
            </a:endParaRPr>
          </a:p>
        </p:txBody>
      </p:sp>
      <p:sp>
        <p:nvSpPr>
          <p:cNvPr id="13" name="Shape 625"/>
          <p:cNvSpPr txBox="1">
            <a:spLocks/>
          </p:cNvSpPr>
          <p:nvPr/>
        </p:nvSpPr>
        <p:spPr>
          <a:xfrm>
            <a:off x="4954024" y="3356992"/>
            <a:ext cx="3096344" cy="110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Student’s</a:t>
            </a:r>
          </a:p>
          <a:p>
            <a:pPr algn="ctr"/>
            <a:r>
              <a:rPr lang="en" sz="3400" dirty="0" smtClean="0"/>
              <a:t> Security</a:t>
            </a:r>
            <a:endParaRPr lang="en" sz="3400" dirty="0">
              <a:solidFill>
                <a:srgbClr val="C55A11"/>
              </a:solidFill>
            </a:endParaRPr>
          </a:p>
        </p:txBody>
      </p:sp>
      <p:sp>
        <p:nvSpPr>
          <p:cNvPr id="14" name="Shape 625"/>
          <p:cNvSpPr txBox="1">
            <a:spLocks/>
          </p:cNvSpPr>
          <p:nvPr/>
        </p:nvSpPr>
        <p:spPr>
          <a:xfrm>
            <a:off x="2993556" y="5383492"/>
            <a:ext cx="3096344" cy="110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No Programming</a:t>
            </a:r>
            <a:endParaRPr lang="en" sz="3400" dirty="0">
              <a:solidFill>
                <a:srgbClr val="C55A11"/>
              </a:solidFill>
            </a:endParaRPr>
          </a:p>
        </p:txBody>
      </p:sp>
    </p:spTree>
    <p:extLst>
      <p:ext uri="{BB962C8B-B14F-4D97-AF65-F5344CB8AC3E}">
        <p14:creationId xmlns:p14="http://schemas.microsoft.com/office/powerpoint/2010/main" val="2202798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a:t>
            </a:r>
            <a:r>
              <a:rPr lang="en" sz="4800" dirty="0" smtClean="0"/>
              <a:t>Figures (I)</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079" name="Picture 7" descr="C:\Users\ALVARO\Desktop\índ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124744"/>
            <a:ext cx="8856265" cy="522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09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a:t>
            </a:r>
            <a:r>
              <a:rPr lang="en" sz="4800" dirty="0" smtClean="0"/>
              <a:t>Figures (II)</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1475656" y="1533402"/>
            <a:ext cx="6624736"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 </a:t>
            </a:r>
            <a:r>
              <a:rPr lang="es-ES" sz="4000" dirty="0" err="1"/>
              <a:t>Exercises</a:t>
            </a:r>
            <a:r>
              <a:rPr lang="es-ES" sz="4000" dirty="0"/>
              <a:t>’ </a:t>
            </a:r>
            <a:r>
              <a:rPr lang="es-ES" sz="4000" dirty="0" err="1"/>
              <a:t>price</a:t>
            </a:r>
            <a:r>
              <a:rPr lang="es-ES" sz="4000" dirty="0"/>
              <a:t> (</a:t>
            </a:r>
            <a:r>
              <a:rPr lang="es-ES" sz="4000" dirty="0" err="1"/>
              <a:t>Programmers</a:t>
            </a:r>
            <a:r>
              <a:rPr lang="es-ES" sz="4000" dirty="0"/>
              <a:t>)</a:t>
            </a:r>
          </a:p>
          <a:p>
            <a:pPr marL="0" lvl="0" indent="0" rtl="0">
              <a:spcBef>
                <a:spcPts val="600"/>
              </a:spcBef>
              <a:spcAft>
                <a:spcPts val="0"/>
              </a:spcAft>
              <a:buNone/>
            </a:pPr>
            <a:endParaRPr lang="es-ES" sz="3000" dirty="0"/>
          </a:p>
        </p:txBody>
      </p:sp>
      <p:pic>
        <p:nvPicPr>
          <p:cNvPr id="5123" name="Picture 3" descr="C:\Users\ALVARO\Downloads\Grafica1-SINFOND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348880"/>
            <a:ext cx="8877888" cy="431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080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pic>
        <p:nvPicPr>
          <p:cNvPr id="9" name="Picture 2" descr="Software PNG Transparen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00" y="25404"/>
            <a:ext cx="10264027" cy="644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a:t>
            </a:r>
            <a:r>
              <a:rPr lang="en" sz="4800" dirty="0" smtClean="0"/>
              <a:t>Figures (III)</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1660048" y="1501707"/>
            <a:ext cx="5763136"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Exercises</a:t>
            </a:r>
            <a:r>
              <a:rPr lang="es-ES" sz="4000" dirty="0"/>
              <a:t>’ </a:t>
            </a:r>
            <a:r>
              <a:rPr lang="es-ES" sz="4000" dirty="0" err="1"/>
              <a:t>price</a:t>
            </a:r>
            <a:r>
              <a:rPr lang="es-ES" sz="4000" dirty="0"/>
              <a:t> </a:t>
            </a:r>
            <a:r>
              <a:rPr lang="es-ES" sz="4000" dirty="0" smtClean="0"/>
              <a:t>(</a:t>
            </a:r>
            <a:r>
              <a:rPr lang="es-ES" sz="4000" dirty="0" err="1" smtClean="0"/>
              <a:t>Teachers</a:t>
            </a:r>
            <a:r>
              <a:rPr lang="es-ES" sz="4000" dirty="0" smtClean="0"/>
              <a:t>)</a:t>
            </a:r>
            <a:endParaRPr lang="es-ES" sz="4000" dirty="0"/>
          </a:p>
          <a:p>
            <a:pPr marL="0" lvl="0" indent="0" rtl="0">
              <a:spcBef>
                <a:spcPts val="600"/>
              </a:spcBef>
              <a:spcAft>
                <a:spcPts val="0"/>
              </a:spcAft>
              <a:buNone/>
            </a:pPr>
            <a:endParaRPr sz="3000" dirty="0"/>
          </a:p>
        </p:txBody>
      </p:sp>
      <p:pic>
        <p:nvPicPr>
          <p:cNvPr id="7171" name="Picture 3" descr="C:\Users\ALVARO\Desktop\índ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348880"/>
            <a:ext cx="8883756" cy="430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684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a:t>
            </a:r>
            <a:r>
              <a:rPr lang="en" sz="4800" dirty="0" smtClean="0"/>
              <a:t>Figures (IV)</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2022584" y="1531612"/>
            <a:ext cx="5400600"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Licenses</a:t>
            </a:r>
            <a:r>
              <a:rPr lang="es-ES" sz="4000" dirty="0"/>
              <a:t>’ </a:t>
            </a:r>
            <a:r>
              <a:rPr lang="es-ES" sz="4000" dirty="0" err="1"/>
              <a:t>price</a:t>
            </a:r>
            <a:r>
              <a:rPr lang="es-ES" sz="4000" dirty="0"/>
              <a:t> </a:t>
            </a:r>
            <a:r>
              <a:rPr lang="es-ES" sz="4000" dirty="0" smtClean="0"/>
              <a:t>(</a:t>
            </a:r>
            <a:r>
              <a:rPr lang="es-ES" sz="4000" dirty="0" err="1" smtClean="0"/>
              <a:t>Teachers</a:t>
            </a:r>
            <a:r>
              <a:rPr lang="es-ES" sz="4000" dirty="0" smtClean="0"/>
              <a:t>)</a:t>
            </a:r>
            <a:endParaRPr lang="es-ES" sz="4000" dirty="0"/>
          </a:p>
          <a:p>
            <a:pPr marL="0" lvl="0" indent="0" rtl="0">
              <a:spcBef>
                <a:spcPts val="600"/>
              </a:spcBef>
              <a:spcAft>
                <a:spcPts val="0"/>
              </a:spcAft>
              <a:buNone/>
            </a:pPr>
            <a:endParaRPr sz="3000" dirty="0"/>
          </a:p>
        </p:txBody>
      </p:sp>
      <p:pic>
        <p:nvPicPr>
          <p:cNvPr id="15" name="Picture 2" descr="C:\Users\ALVARO\Desktop\índ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0" y="2276178"/>
            <a:ext cx="9129247"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656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059832" y="3717032"/>
            <a:ext cx="566164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smtClean="0"/>
              <a:t>Marketing Plan</a:t>
            </a:r>
            <a:endParaRPr sz="6000" dirty="0"/>
          </a:p>
        </p:txBody>
      </p:sp>
    </p:spTree>
    <p:extLst>
      <p:ext uri="{BB962C8B-B14F-4D97-AF65-F5344CB8AC3E}">
        <p14:creationId xmlns:p14="http://schemas.microsoft.com/office/powerpoint/2010/main" val="3001207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smtClean="0"/>
              <a:t>Marketing </a:t>
            </a:r>
            <a:r>
              <a:rPr lang="en" sz="4800" dirty="0" smtClean="0"/>
              <a:t>Plan: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pic>
        <p:nvPicPr>
          <p:cNvPr id="8" name="Picture 2" descr="C:\Users\ALVARO\Desktop\Programad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815232"/>
            <a:ext cx="3711592" cy="3635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377" y="1659892"/>
            <a:ext cx="3538215" cy="3538215"/>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625"/>
          <p:cNvSpPr txBox="1">
            <a:spLocks/>
          </p:cNvSpPr>
          <p:nvPr/>
        </p:nvSpPr>
        <p:spPr>
          <a:xfrm>
            <a:off x="960312" y="5233255"/>
            <a:ext cx="3096344" cy="110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600" dirty="0" smtClean="0"/>
              <a:t>SCHOOLS</a:t>
            </a:r>
            <a:endParaRPr lang="en" sz="4600" dirty="0">
              <a:solidFill>
                <a:srgbClr val="C55A11"/>
              </a:solidFill>
            </a:endParaRPr>
          </a:p>
        </p:txBody>
      </p:sp>
      <p:sp>
        <p:nvSpPr>
          <p:cNvPr id="11" name="Shape 625"/>
          <p:cNvSpPr txBox="1">
            <a:spLocks/>
          </p:cNvSpPr>
          <p:nvPr/>
        </p:nvSpPr>
        <p:spPr>
          <a:xfrm>
            <a:off x="4447576" y="5291243"/>
            <a:ext cx="4392488" cy="1104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600" dirty="0" smtClean="0"/>
              <a:t>PROGRAMMERS</a:t>
            </a:r>
            <a:endParaRPr lang="en" sz="4600" dirty="0">
              <a:solidFill>
                <a:srgbClr val="C55A11"/>
              </a:solidFill>
            </a:endParaRPr>
          </a:p>
        </p:txBody>
      </p:sp>
    </p:spTree>
    <p:extLst>
      <p:ext uri="{BB962C8B-B14F-4D97-AF65-F5344CB8AC3E}">
        <p14:creationId xmlns:p14="http://schemas.microsoft.com/office/powerpoint/2010/main" val="3966874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C:\Users\ALVARO\Desktop\índ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7281" y="1579945"/>
            <a:ext cx="1849055" cy="1849055"/>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smtClean="0"/>
              <a:t>Marketing </a:t>
            </a:r>
            <a:r>
              <a:rPr lang="en" sz="4800" dirty="0" smtClean="0"/>
              <a:t>Plan: Actions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pic>
        <p:nvPicPr>
          <p:cNvPr id="1026" name="Picture 2" descr="Resultado de imagen de facebook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714" y="1946627"/>
            <a:ext cx="1159210" cy="1159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twitt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126" y="1695817"/>
            <a:ext cx="1660829" cy="166083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Resultado de imagen de video icon"/>
          <p:cNvSpPr>
            <a:spLocks noChangeAspect="1" noChangeArrowheads="1"/>
          </p:cNvSpPr>
          <p:nvPr/>
        </p:nvSpPr>
        <p:spPr bwMode="auto">
          <a:xfrm>
            <a:off x="155575" y="-2217738"/>
            <a:ext cx="4619625" cy="4619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sp>
        <p:nvSpPr>
          <p:cNvPr id="14" name="Shape 625"/>
          <p:cNvSpPr txBox="1">
            <a:spLocks/>
          </p:cNvSpPr>
          <p:nvPr/>
        </p:nvSpPr>
        <p:spPr>
          <a:xfrm>
            <a:off x="1412499" y="3102179"/>
            <a:ext cx="3501093" cy="72850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Social Networks</a:t>
            </a:r>
          </a:p>
        </p:txBody>
      </p:sp>
      <p:sp>
        <p:nvSpPr>
          <p:cNvPr id="15" name="Shape 625"/>
          <p:cNvSpPr txBox="1">
            <a:spLocks/>
          </p:cNvSpPr>
          <p:nvPr/>
        </p:nvSpPr>
        <p:spPr>
          <a:xfrm>
            <a:off x="5481053" y="3204241"/>
            <a:ext cx="2448272" cy="6349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Promo</a:t>
            </a:r>
            <a:endParaRPr lang="en" sz="3400" dirty="0">
              <a:solidFill>
                <a:srgbClr val="C55A11"/>
              </a:solidFill>
            </a:endParaRPr>
          </a:p>
        </p:txBody>
      </p:sp>
      <p:sp>
        <p:nvSpPr>
          <p:cNvPr id="16" name="Shape 625"/>
          <p:cNvSpPr txBox="1">
            <a:spLocks/>
          </p:cNvSpPr>
          <p:nvPr/>
        </p:nvSpPr>
        <p:spPr>
          <a:xfrm>
            <a:off x="980186" y="5798623"/>
            <a:ext cx="4365717" cy="5524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Marketing Meetings</a:t>
            </a:r>
            <a:endParaRPr lang="en" sz="3400" dirty="0">
              <a:solidFill>
                <a:srgbClr val="C55A11"/>
              </a:solidFill>
            </a:endParaRPr>
          </a:p>
        </p:txBody>
      </p:sp>
      <p:sp>
        <p:nvSpPr>
          <p:cNvPr id="19" name="Shape 625"/>
          <p:cNvSpPr txBox="1">
            <a:spLocks/>
          </p:cNvSpPr>
          <p:nvPr/>
        </p:nvSpPr>
        <p:spPr>
          <a:xfrm>
            <a:off x="5187248" y="5798623"/>
            <a:ext cx="3096344" cy="5524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400" dirty="0" smtClean="0"/>
              <a:t>Banners</a:t>
            </a:r>
            <a:endParaRPr lang="en" sz="3400" dirty="0">
              <a:solidFill>
                <a:srgbClr val="C55A11"/>
              </a:solidFill>
            </a:endParaRPr>
          </a:p>
        </p:txBody>
      </p:sp>
      <p:pic>
        <p:nvPicPr>
          <p:cNvPr id="1047" name="Picture 23" descr="C:\Users\ALVARO\Desktop\índi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3061" y="3583852"/>
            <a:ext cx="2376264"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Resultado de imagen de meeting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7744" y="3792289"/>
            <a:ext cx="1959390" cy="1959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6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059832" y="3717032"/>
            <a:ext cx="566164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smtClean="0"/>
              <a:t>Lessons</a:t>
            </a:r>
            <a:r>
              <a:rPr lang="es-ES" sz="6000" dirty="0" smtClean="0"/>
              <a:t> </a:t>
            </a:r>
            <a:r>
              <a:rPr lang="es-ES" sz="6000" dirty="0" err="1" smtClean="0"/>
              <a:t>Learnt</a:t>
            </a:r>
            <a:endParaRPr sz="6000" dirty="0"/>
          </a:p>
        </p:txBody>
      </p:sp>
    </p:spTree>
    <p:extLst>
      <p:ext uri="{BB962C8B-B14F-4D97-AF65-F5344CB8AC3E}">
        <p14:creationId xmlns:p14="http://schemas.microsoft.com/office/powerpoint/2010/main" val="4138518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976760385"/>
              </p:ext>
            </p:extLst>
          </p:nvPr>
        </p:nvGraphicFramePr>
        <p:xfrm>
          <a:off x="179512" y="1452806"/>
          <a:ext cx="8640960" cy="4824537"/>
        </p:xfrm>
        <a:graphic>
          <a:graphicData uri="http://schemas.openxmlformats.org/drawingml/2006/table">
            <a:tbl>
              <a:tblPr>
                <a:noFill/>
                <a:tableStyleId>{5B60FB8B-1F91-41A3-A708-3DEB35DC4975}</a:tableStyleId>
              </a:tblPr>
              <a:tblGrid>
                <a:gridCol w="4532963">
                  <a:extLst>
                    <a:ext uri="{9D8B030D-6E8A-4147-A177-3AD203B41FA5}">
                      <a16:colId xmlns:a16="http://schemas.microsoft.com/office/drawing/2014/main" xmlns="" val="20000"/>
                    </a:ext>
                  </a:extLst>
                </a:gridCol>
                <a:gridCol w="4107997">
                  <a:extLst>
                    <a:ext uri="{9D8B030D-6E8A-4147-A177-3AD203B41FA5}">
                      <a16:colId xmlns:a16="http://schemas.microsoft.com/office/drawing/2014/main" xmlns="" val="20001"/>
                    </a:ext>
                  </a:extLst>
                </a:gridCol>
              </a:tblGrid>
              <a:tr h="1495229">
                <a:tc>
                  <a:txBody>
                    <a:bodyPr/>
                    <a:lstStyle/>
                    <a:p>
                      <a:pPr marL="0" lvl="0" indent="0" algn="ctr">
                        <a:spcBef>
                          <a:spcPts val="0"/>
                        </a:spcBef>
                        <a:spcAft>
                          <a:spcPts val="0"/>
                        </a:spcAft>
                        <a:buNone/>
                      </a:pPr>
                      <a:r>
                        <a:rPr lang="es-ES" sz="4400" b="0" dirty="0">
                          <a:solidFill>
                            <a:schemeClr val="bg1"/>
                          </a:solidFill>
                          <a:latin typeface="Dosis"/>
                          <a:ea typeface="Dosis"/>
                          <a:cs typeface="Dosis"/>
                          <a:sym typeface="Dosis"/>
                        </a:rPr>
                        <a:t>PROBLEM</a:t>
                      </a:r>
                      <a:endParaRPr sz="4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LESSON</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smtClean="0">
                          <a:solidFill>
                            <a:srgbClr val="3D4965"/>
                          </a:solidFill>
                          <a:latin typeface="Dosis"/>
                          <a:ea typeface="Dosis"/>
                          <a:cs typeface="Dosis"/>
                          <a:sym typeface="Dosis"/>
                        </a:rPr>
                        <a:t>ESTIMATION</a:t>
                      </a:r>
                      <a:r>
                        <a:rPr lang="es-ES" sz="3400" b="0" baseline="0" dirty="0" smtClean="0">
                          <a:solidFill>
                            <a:srgbClr val="3D4965"/>
                          </a:solidFill>
                          <a:latin typeface="Dosis"/>
                          <a:ea typeface="Dosis"/>
                          <a:cs typeface="Dosis"/>
                          <a:sym typeface="Dosis"/>
                        </a:rPr>
                        <a:t> TECHNIQUES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a:t>
            </a:r>
            <a:r>
              <a:rPr lang="es-ES" sz="4000" dirty="0"/>
              <a:t>6</a:t>
            </a:r>
            <a:endParaRPr lang="es-ES" sz="4000" dirty="0"/>
          </a:p>
        </p:txBody>
      </p:sp>
      <p:pic>
        <p:nvPicPr>
          <p:cNvPr id="17" name="Picture 10" descr="Resultado de imagen de Checklis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5512" y="3015944"/>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1930" y="4689688"/>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Lessons</a:t>
            </a:r>
            <a:r>
              <a:rPr lang="es-ES" sz="4800" dirty="0" smtClean="0"/>
              <a:t> (I)</a:t>
            </a:r>
            <a:endParaRPr sz="4800" dirty="0"/>
          </a:p>
        </p:txBody>
      </p:sp>
      <p:pic>
        <p:nvPicPr>
          <p:cNvPr id="10" name="Imagen 9">
            <a:extLst>
              <a:ext uri="{FF2B5EF4-FFF2-40B4-BE49-F238E27FC236}">
                <a16:creationId xmlns:a16="http://schemas.microsoft.com/office/drawing/2014/main" xmlns="" id="{E099F2DB-04FD-4201-B161-462264DA4DAC}"/>
              </a:ext>
            </a:extLst>
          </p:cNvPr>
          <p:cNvPicPr>
            <a:picLocks noChangeAspect="1"/>
          </p:cNvPicPr>
          <p:nvPr/>
        </p:nvPicPr>
        <p:blipFill>
          <a:blip r:embed="rId6"/>
          <a:stretch>
            <a:fillRect/>
          </a:stretch>
        </p:blipFill>
        <p:spPr>
          <a:xfrm>
            <a:off x="1763688" y="2997151"/>
            <a:ext cx="1657581" cy="1657581"/>
          </a:xfrm>
          <a:prstGeom prst="rect">
            <a:avLst/>
          </a:prstGeom>
        </p:spPr>
      </p:pic>
    </p:spTree>
    <p:extLst>
      <p:ext uri="{BB962C8B-B14F-4D97-AF65-F5344CB8AC3E}">
        <p14:creationId xmlns:p14="http://schemas.microsoft.com/office/powerpoint/2010/main" val="1379482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77892427"/>
              </p:ext>
            </p:extLst>
          </p:nvPr>
        </p:nvGraphicFramePr>
        <p:xfrm>
          <a:off x="179512" y="1452806"/>
          <a:ext cx="8640960" cy="4824537"/>
        </p:xfrm>
        <a:graphic>
          <a:graphicData uri="http://schemas.openxmlformats.org/drawingml/2006/table">
            <a:tbl>
              <a:tblPr>
                <a:noFill/>
                <a:tableStyleId>{5B60FB8B-1F91-41A3-A708-3DEB35DC4975}</a:tableStyleId>
              </a:tblPr>
              <a:tblGrid>
                <a:gridCol w="4532963">
                  <a:extLst>
                    <a:ext uri="{9D8B030D-6E8A-4147-A177-3AD203B41FA5}">
                      <a16:colId xmlns:a16="http://schemas.microsoft.com/office/drawing/2014/main" xmlns="" val="20000"/>
                    </a:ext>
                  </a:extLst>
                </a:gridCol>
                <a:gridCol w="4107997">
                  <a:extLst>
                    <a:ext uri="{9D8B030D-6E8A-4147-A177-3AD203B41FA5}">
                      <a16:colId xmlns:a16="http://schemas.microsoft.com/office/drawing/2014/main" xmlns="" val="20001"/>
                    </a:ext>
                  </a:extLst>
                </a:gridCol>
              </a:tblGrid>
              <a:tr h="1495229">
                <a:tc>
                  <a:txBody>
                    <a:bodyPr/>
                    <a:lstStyle/>
                    <a:p>
                      <a:pPr marL="0" lvl="0" indent="0" algn="ctr">
                        <a:spcBef>
                          <a:spcPts val="0"/>
                        </a:spcBef>
                        <a:spcAft>
                          <a:spcPts val="0"/>
                        </a:spcAft>
                        <a:buNone/>
                      </a:pPr>
                      <a:r>
                        <a:rPr lang="es-ES" sz="4400" b="0" dirty="0">
                          <a:solidFill>
                            <a:schemeClr val="bg1"/>
                          </a:solidFill>
                          <a:latin typeface="Dosis"/>
                          <a:ea typeface="Dosis"/>
                          <a:cs typeface="Dosis"/>
                          <a:sym typeface="Dosis"/>
                        </a:rPr>
                        <a:t>PROBLEM</a:t>
                      </a:r>
                      <a:endParaRPr sz="4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smtClean="0">
                          <a:solidFill>
                            <a:srgbClr val="FFFFFF"/>
                          </a:solidFill>
                          <a:latin typeface="Dosis"/>
                          <a:ea typeface="Dosis"/>
                          <a:cs typeface="Dosis"/>
                          <a:sym typeface="Dosis"/>
                        </a:rPr>
                        <a:t>LESSON</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smtClean="0">
                          <a:solidFill>
                            <a:srgbClr val="3D4965"/>
                          </a:solidFill>
                          <a:latin typeface="Dosis"/>
                          <a:ea typeface="Dosis"/>
                          <a:cs typeface="Dosis"/>
                          <a:sym typeface="Dosis"/>
                        </a:rPr>
                        <a:t>RELATION</a:t>
                      </a:r>
                    </a:p>
                    <a:p>
                      <a:pPr marL="0" lvl="0" indent="0" algn="ctr">
                        <a:spcBef>
                          <a:spcPts val="0"/>
                        </a:spcBef>
                        <a:spcAft>
                          <a:spcPts val="0"/>
                        </a:spcAft>
                        <a:buNone/>
                      </a:pPr>
                      <a:r>
                        <a:rPr lang="es-ES" sz="3400" b="0" baseline="0" dirty="0" smtClean="0">
                          <a:solidFill>
                            <a:srgbClr val="3D4965"/>
                          </a:solidFill>
                          <a:latin typeface="Dosis"/>
                          <a:ea typeface="Dosis"/>
                          <a:cs typeface="Dosis"/>
                          <a:sym typeface="Dosis"/>
                        </a:rPr>
                        <a:t> ISSUE-COMMIT</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a:t>
            </a:r>
            <a:r>
              <a:rPr lang="es-ES" sz="4000" dirty="0" smtClean="0"/>
              <a:t>7</a:t>
            </a:r>
            <a:endParaRPr lang="es-ES" sz="4000" dirty="0"/>
          </a:p>
        </p:txBody>
      </p:sp>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Lessons</a:t>
            </a:r>
            <a:r>
              <a:rPr lang="es-ES" sz="4800" dirty="0" smtClean="0"/>
              <a:t> (I)</a:t>
            </a:r>
            <a:endParaRPr sz="4800" dirty="0"/>
          </a:p>
        </p:txBody>
      </p:sp>
      <p:pic>
        <p:nvPicPr>
          <p:cNvPr id="9"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3068960"/>
            <a:ext cx="1499526" cy="1499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128" y="3033985"/>
            <a:ext cx="2078774" cy="15694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n de github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5440" y="4789631"/>
            <a:ext cx="1752005" cy="145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358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580"/>
          <p:cNvSpPr txBox="1">
            <a:spLocks noGrp="1"/>
          </p:cNvSpPr>
          <p:nvPr>
            <p:ph type="body" idx="1"/>
          </p:nvPr>
        </p:nvSpPr>
        <p:spPr>
          <a:xfrm>
            <a:off x="1691680" y="5733256"/>
            <a:ext cx="6344183" cy="1008112"/>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600" dirty="0" smtClean="0"/>
              <a:t>KEEPING ON THE WAY</a:t>
            </a:r>
            <a:endParaRPr lang="es-ES" sz="5600" dirty="0"/>
          </a:p>
          <a:p>
            <a:pPr marL="0" lvl="0" indent="0" rtl="0">
              <a:spcBef>
                <a:spcPts val="600"/>
              </a:spcBef>
              <a:spcAft>
                <a:spcPts val="0"/>
              </a:spcAft>
              <a:buNone/>
            </a:pPr>
            <a:endParaRPr sz="3000" dirty="0"/>
          </a:p>
        </p:txBody>
      </p:sp>
      <p:pic>
        <p:nvPicPr>
          <p:cNvPr id="2050" name="Picture 2" descr="Resultado de imagen de Succ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134" y="1412776"/>
            <a:ext cx="7014562" cy="4516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297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3" name="Imagen 2">
            <a:extLst>
              <a:ext uri="{FF2B5EF4-FFF2-40B4-BE49-F238E27FC236}">
                <a16:creationId xmlns:a16="http://schemas.microsoft.com/office/drawing/2014/main" xmlns="" id="{B09A72F2-EF16-4A55-8212-705B1C1770D1}"/>
              </a:ext>
            </a:extLst>
          </p:cNvPr>
          <p:cNvPicPr>
            <a:picLocks noChangeAspect="1"/>
          </p:cNvPicPr>
          <p:nvPr/>
        </p:nvPicPr>
        <p:blipFill>
          <a:blip r:embed="rId3"/>
          <a:stretch>
            <a:fillRect/>
          </a:stretch>
        </p:blipFill>
        <p:spPr>
          <a:xfrm>
            <a:off x="1187624" y="3117532"/>
            <a:ext cx="2171700" cy="26003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esultado de imagen de PC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1577" y="1928588"/>
            <a:ext cx="2471013" cy="2249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Business</a:t>
            </a:r>
            <a:endParaRPr lang="es-ES" sz="3600" dirty="0"/>
          </a:p>
          <a:p>
            <a:pPr marL="457200" lvl="0" indent="-387350" rtl="0">
              <a:spcBef>
                <a:spcPts val="0"/>
              </a:spcBef>
              <a:spcAft>
                <a:spcPts val="0"/>
              </a:spcAft>
              <a:buSzPts val="2500"/>
              <a:buChar char="✘"/>
            </a:pPr>
            <a:r>
              <a:rPr lang="es-ES" sz="3600" dirty="0" err="1" smtClean="0"/>
              <a:t>Workgroup</a:t>
            </a:r>
            <a:r>
              <a:rPr lang="es-ES" sz="3600" dirty="0"/>
              <a:t> </a:t>
            </a:r>
            <a:r>
              <a:rPr lang="es-ES" sz="3600" dirty="0" smtClean="0"/>
              <a:t>&amp; </a:t>
            </a:r>
            <a:r>
              <a:rPr lang="es-ES" sz="3600" dirty="0" err="1" smtClean="0"/>
              <a:t>Weekly</a:t>
            </a:r>
            <a:r>
              <a:rPr lang="es-ES" sz="3600" dirty="0" smtClean="0"/>
              <a:t> </a:t>
            </a:r>
            <a:r>
              <a:rPr lang="es-ES" sz="3600" dirty="0" err="1" smtClean="0"/>
              <a:t>Progress</a:t>
            </a:r>
            <a:endParaRPr lang="es-ES" sz="3600" dirty="0"/>
          </a:p>
          <a:p>
            <a:pPr>
              <a:spcBef>
                <a:spcPts val="0"/>
              </a:spcBef>
            </a:pPr>
            <a:r>
              <a:rPr lang="es-ES" sz="3600" dirty="0" err="1"/>
              <a:t>Pilot</a:t>
            </a:r>
            <a:r>
              <a:rPr lang="es-ES" sz="3600" dirty="0"/>
              <a:t> </a:t>
            </a:r>
            <a:r>
              <a:rPr lang="es-ES" sz="3600" dirty="0" err="1"/>
              <a:t>Plan’s</a:t>
            </a:r>
            <a:r>
              <a:rPr lang="es-ES" sz="3600" dirty="0"/>
              <a:t> </a:t>
            </a:r>
            <a:r>
              <a:rPr lang="es-ES" sz="3600" dirty="0" err="1" smtClean="0"/>
              <a:t>Results</a:t>
            </a:r>
            <a:endParaRPr lang="es-ES" sz="3600" dirty="0" smtClean="0"/>
          </a:p>
          <a:p>
            <a:pPr>
              <a:spcBef>
                <a:spcPts val="0"/>
              </a:spcBef>
            </a:pPr>
            <a:r>
              <a:rPr lang="es-ES" sz="3600" dirty="0" smtClean="0"/>
              <a:t>Marketing Plan</a:t>
            </a:r>
            <a:endParaRPr lang="es-ES" sz="3600" dirty="0"/>
          </a:p>
          <a:p>
            <a:pPr>
              <a:spcBef>
                <a:spcPts val="0"/>
              </a:spcBef>
            </a:pPr>
            <a:r>
              <a:rPr lang="es-ES" sz="3600" dirty="0" err="1" smtClean="0"/>
              <a:t>Lessons</a:t>
            </a:r>
            <a:r>
              <a:rPr lang="es-ES" sz="3600" dirty="0" smtClean="0"/>
              <a:t> </a:t>
            </a:r>
            <a:r>
              <a:rPr lang="es-ES" sz="3600" dirty="0" err="1" smtClean="0"/>
              <a:t>Learnt</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78092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546706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Business</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403505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Business (I)</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smtClean="0"/>
              <a:t>8</a:t>
            </a:r>
            <a:endParaRPr lang="es-ES" sz="4000" dirty="0"/>
          </a:p>
        </p:txBody>
      </p:sp>
      <p:pic>
        <p:nvPicPr>
          <p:cNvPr id="11" name="Picture 6" descr="C:\Users\ALVARO\Desktop\schoo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54" y="1916832"/>
            <a:ext cx="3149822" cy="3149822"/>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0">
            <a:extLst>
              <a:ext uri="{FF2B5EF4-FFF2-40B4-BE49-F238E27FC236}">
                <a16:creationId xmlns="" xmlns:a16="http://schemas.microsoft.com/office/drawing/2014/main" id="{A9450592-1C65-4035-8705-8AEC2AB7E5C2}"/>
              </a:ext>
            </a:extLst>
          </p:cNvPr>
          <p:cNvSpPr txBox="1">
            <a:spLocks/>
          </p:cNvSpPr>
          <p:nvPr/>
        </p:nvSpPr>
        <p:spPr>
          <a:xfrm>
            <a:off x="1783665" y="532322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5200" dirty="0" err="1"/>
              <a:t>Schools</a:t>
            </a:r>
            <a:r>
              <a:rPr lang="es-ES" sz="5200" dirty="0"/>
              <a:t> </a:t>
            </a:r>
            <a:r>
              <a:rPr lang="es-ES" sz="5200" dirty="0" err="1" smtClean="0"/>
              <a:t>buy</a:t>
            </a:r>
            <a:r>
              <a:rPr lang="es-ES" sz="5200" dirty="0" smtClean="0"/>
              <a:t> </a:t>
            </a:r>
            <a:r>
              <a:rPr lang="es-ES" sz="5200" dirty="0" err="1"/>
              <a:t>licenses</a:t>
            </a:r>
            <a:endParaRPr lang="es-ES" sz="5200" dirty="0"/>
          </a:p>
        </p:txBody>
      </p:sp>
      <p:pic>
        <p:nvPicPr>
          <p:cNvPr id="3075" name="Picture 3"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1835" y="1916832"/>
            <a:ext cx="2586726" cy="34063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LVARO\Desktop\Ro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088519"/>
            <a:ext cx="2225402" cy="197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40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29794179"/>
              </p:ext>
            </p:extLst>
          </p:nvPr>
        </p:nvGraphicFramePr>
        <p:xfrm>
          <a:off x="179512" y="1484784"/>
          <a:ext cx="8856984" cy="4844542"/>
        </p:xfrm>
        <a:graphic>
          <a:graphicData uri="http://schemas.openxmlformats.org/drawingml/2006/table">
            <a:tbl>
              <a:tblPr>
                <a:noFill/>
                <a:tableStyleId>{5B60FB8B-1F91-41A3-A708-3DEB35DC4975}</a:tableStyleId>
              </a:tblPr>
              <a:tblGrid>
                <a:gridCol w="1944216">
                  <a:extLst>
                    <a:ext uri="{9D8B030D-6E8A-4147-A177-3AD203B41FA5}">
                      <a16:colId xmlns="" xmlns:a16="http://schemas.microsoft.com/office/drawing/2014/main" val="20000"/>
                    </a:ext>
                  </a:extLst>
                </a:gridCol>
                <a:gridCol w="2484276">
                  <a:extLst>
                    <a:ext uri="{9D8B030D-6E8A-4147-A177-3AD203B41FA5}">
                      <a16:colId xmlns="" xmlns:a16="http://schemas.microsoft.com/office/drawing/2014/main" val="20001"/>
                    </a:ext>
                  </a:extLst>
                </a:gridCol>
                <a:gridCol w="2214246">
                  <a:extLst>
                    <a:ext uri="{9D8B030D-6E8A-4147-A177-3AD203B41FA5}">
                      <a16:colId xmlns="" xmlns:a16="http://schemas.microsoft.com/office/drawing/2014/main" val="20002"/>
                    </a:ext>
                  </a:extLst>
                </a:gridCol>
                <a:gridCol w="2214246">
                  <a:extLst>
                    <a:ext uri="{9D8B030D-6E8A-4147-A177-3AD203B41FA5}">
                      <a16:colId xmlns="" xmlns:a16="http://schemas.microsoft.com/office/drawing/2014/main" val="20003"/>
                    </a:ext>
                  </a:extLst>
                </a:gridCol>
              </a:tblGrid>
              <a:tr h="1188132">
                <a:tc>
                  <a:txBody>
                    <a:bodyPr/>
                    <a:lstStyle/>
                    <a:p>
                      <a:pPr marL="0" lvl="0" indent="0" algn="ctr">
                        <a:spcBef>
                          <a:spcPts val="0"/>
                        </a:spcBef>
                        <a:spcAft>
                          <a:spcPts val="0"/>
                        </a:spcAft>
                        <a:buNone/>
                      </a:pPr>
                      <a:r>
                        <a:rPr lang="es-ES" sz="4800" b="0" dirty="0">
                          <a:solidFill>
                            <a:schemeClr val="bg1"/>
                          </a:solidFill>
                          <a:latin typeface="Dosis"/>
                          <a:ea typeface="Dosis"/>
                          <a:cs typeface="Dosis"/>
                          <a:sym typeface="Dosis"/>
                        </a:rPr>
                        <a:t>SIZE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a:solidFill>
                            <a:srgbClr val="FFFFFF"/>
                          </a:solidFill>
                          <a:latin typeface="Dosis"/>
                          <a:ea typeface="Dosis"/>
                          <a:cs typeface="Dosis"/>
                          <a:sym typeface="Dosis"/>
                        </a:rPr>
                        <a:t>USERS</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a:solidFill>
                            <a:srgbClr val="FFFFFF"/>
                          </a:solidFill>
                          <a:latin typeface="Dosis"/>
                          <a:ea typeface="Dosis"/>
                          <a:cs typeface="Dosis"/>
                          <a:sym typeface="Dosis"/>
                        </a:rPr>
                        <a:t>FREE 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a:solidFill>
                            <a:srgbClr val="FFFFFF"/>
                          </a:solidFill>
                          <a:latin typeface="Dosis"/>
                          <a:ea typeface="Dosis"/>
                          <a:cs typeface="Dosis"/>
                          <a:sym typeface="Dosis"/>
                        </a:rPr>
                        <a:t>PRICE</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188132">
                <a:tc>
                  <a:txBody>
                    <a:bodyPr/>
                    <a:lstStyle/>
                    <a:p>
                      <a:pPr marL="0" lvl="0" indent="0" algn="ctr">
                        <a:spcBef>
                          <a:spcPts val="0"/>
                        </a:spcBef>
                        <a:spcAft>
                          <a:spcPts val="0"/>
                        </a:spcAft>
                        <a:buNone/>
                      </a:pPr>
                      <a:r>
                        <a:rPr lang="en" sz="3600" b="0" dirty="0">
                          <a:solidFill>
                            <a:srgbClr val="3C78D8"/>
                          </a:solidFill>
                          <a:latin typeface="Dosis"/>
                          <a:ea typeface="Dosis"/>
                          <a:cs typeface="Dosis"/>
                          <a:sym typeface="Dosis"/>
                        </a:rPr>
                        <a:t>BASIC</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60</a:t>
                      </a: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20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200€/y</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188132">
                <a:tc>
                  <a:txBody>
                    <a:bodyPr/>
                    <a:lstStyle/>
                    <a:p>
                      <a:pPr marL="0" lvl="0" indent="0" algn="ctr">
                        <a:spcBef>
                          <a:spcPts val="0"/>
                        </a:spcBef>
                        <a:spcAft>
                          <a:spcPts val="0"/>
                        </a:spcAft>
                        <a:buNone/>
                      </a:pPr>
                      <a:r>
                        <a:rPr lang="en" sz="3600" b="0" dirty="0">
                          <a:solidFill>
                            <a:srgbClr val="3C78D8"/>
                          </a:solidFill>
                          <a:latin typeface="Dosis"/>
                          <a:ea typeface="Dosis"/>
                          <a:cs typeface="Dosis"/>
                          <a:sym typeface="Dosis"/>
                        </a:rPr>
                        <a:t>MEDIUM</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200</a:t>
                      </a: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50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4400" b="0" dirty="0">
                          <a:solidFill>
                            <a:srgbClr val="3D4965"/>
                          </a:solidFill>
                          <a:latin typeface="Dosis"/>
                          <a:ea typeface="Dosis"/>
                          <a:cs typeface="Dosis"/>
                          <a:sym typeface="Dosis"/>
                        </a:rPr>
                        <a:t>550€/y</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188132">
                <a:tc>
                  <a:txBody>
                    <a:bodyPr/>
                    <a:lstStyle/>
                    <a:p>
                      <a:pPr marL="0" lvl="0" indent="0" algn="ctr" rtl="0">
                        <a:spcBef>
                          <a:spcPts val="0"/>
                        </a:spcBef>
                        <a:spcAft>
                          <a:spcPts val="0"/>
                        </a:spcAft>
                        <a:buNone/>
                      </a:pPr>
                      <a:r>
                        <a:rPr lang="en" sz="3600" b="0" dirty="0">
                          <a:solidFill>
                            <a:srgbClr val="3C78D8"/>
                          </a:solidFill>
                          <a:latin typeface="Dosis"/>
                          <a:ea typeface="Dosis"/>
                          <a:cs typeface="Dosis"/>
                          <a:sym typeface="Dosis"/>
                        </a:rPr>
                        <a:t>LARGE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4400" b="0" dirty="0">
                          <a:solidFill>
                            <a:srgbClr val="3D4965"/>
                          </a:solidFill>
                          <a:latin typeface="Dosis"/>
                          <a:ea typeface="Dosis"/>
                          <a:cs typeface="Dosis"/>
                          <a:sym typeface="Dosis"/>
                        </a:rPr>
                        <a:t>500</a:t>
                      </a: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4400" b="0" dirty="0">
                          <a:solidFill>
                            <a:srgbClr val="3D4965"/>
                          </a:solidFill>
                          <a:latin typeface="Dosis"/>
                          <a:ea typeface="Dosis"/>
                          <a:cs typeface="Dosis"/>
                          <a:sym typeface="Dosis"/>
                        </a:rPr>
                        <a:t>75</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4400" b="0" dirty="0">
                          <a:solidFill>
                            <a:srgbClr val="3D4965"/>
                          </a:solidFill>
                          <a:latin typeface="Dosis"/>
                          <a:ea typeface="Dosis"/>
                          <a:cs typeface="Dosis"/>
                          <a:sym typeface="Dosis"/>
                        </a:rPr>
                        <a:t>700€/y</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a:t>9</a:t>
            </a:r>
          </a:p>
        </p:txBody>
      </p:sp>
      <p:sp>
        <p:nvSpPr>
          <p:cNvPr id="8"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Licenses</a:t>
            </a:r>
            <a:endParaRPr sz="4800" dirty="0"/>
          </a:p>
        </p:txBody>
      </p:sp>
    </p:spTree>
    <p:extLst>
      <p:ext uri="{BB962C8B-B14F-4D97-AF65-F5344CB8AC3E}">
        <p14:creationId xmlns:p14="http://schemas.microsoft.com/office/powerpoint/2010/main" val="2174439303"/>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5428</TotalTime>
  <Words>2051</Words>
  <Application>Microsoft Office PowerPoint</Application>
  <PresentationFormat>Presentación en pantalla (4:3)</PresentationFormat>
  <Paragraphs>229</Paragraphs>
  <Slides>39</Slides>
  <Notes>39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39</vt:i4>
      </vt:variant>
    </vt:vector>
  </HeadingPairs>
  <TitlesOfParts>
    <vt:vector size="44" baseType="lpstr">
      <vt:lpstr>Arial</vt:lpstr>
      <vt:lpstr>Sniglet</vt:lpstr>
      <vt:lpstr>Cambria Math</vt:lpstr>
      <vt:lpstr>Dosis</vt:lpstr>
      <vt:lpstr>Friar template</vt:lpstr>
      <vt:lpstr>ClimbCode</vt:lpstr>
      <vt:lpstr>Presentación de PowerPoint</vt:lpstr>
      <vt:lpstr>Presentación de PowerPoint</vt:lpstr>
      <vt:lpstr>Idea</vt:lpstr>
      <vt:lpstr>Idea</vt:lpstr>
      <vt:lpstr>Our Path Today</vt:lpstr>
      <vt:lpstr>Business</vt:lpstr>
      <vt:lpstr>Business (I)</vt:lpstr>
      <vt:lpstr>Licenses</vt:lpstr>
      <vt:lpstr>Business (II)</vt:lpstr>
      <vt:lpstr>Business (III)</vt:lpstr>
      <vt:lpstr>Workgroup &amp; Weekly Progress</vt:lpstr>
      <vt:lpstr>The Workgroup</vt:lpstr>
      <vt:lpstr>Front-End Developers</vt:lpstr>
      <vt:lpstr>Back-End Developers</vt:lpstr>
      <vt:lpstr>Back-End Developers</vt:lpstr>
      <vt:lpstr>Completed: MVP</vt:lpstr>
      <vt:lpstr>Completed: Others</vt:lpstr>
      <vt:lpstr>Week’s Focus</vt:lpstr>
      <vt:lpstr>Performance’s Metric</vt:lpstr>
      <vt:lpstr>Weekly Performance</vt:lpstr>
      <vt:lpstr>Current Costs &amp; Time</vt:lpstr>
      <vt:lpstr>Costs’ Explanation</vt:lpstr>
      <vt:lpstr>Deployment &amp; Demo</vt:lpstr>
      <vt:lpstr>Pilot Plan’s Results</vt:lpstr>
      <vt:lpstr>Pilot Plan</vt:lpstr>
      <vt:lpstr>Results: Feedback</vt:lpstr>
      <vt:lpstr>Results: Figures (I)</vt:lpstr>
      <vt:lpstr>Results: Figures (II)</vt:lpstr>
      <vt:lpstr>Results: Figures (III)</vt:lpstr>
      <vt:lpstr>Results: Figures (IV)</vt:lpstr>
      <vt:lpstr>Marketing Plan</vt:lpstr>
      <vt:lpstr>Marketing Plan: Situation</vt:lpstr>
      <vt:lpstr>Marketing Plan: Actions</vt:lpstr>
      <vt:lpstr>Lessons Learnt</vt:lpstr>
      <vt:lpstr>Lessons (I)</vt:lpstr>
      <vt:lpstr>Lessons (I)</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527</cp:revision>
  <dcterms:modified xsi:type="dcterms:W3CDTF">2018-05-10T19:17:59Z</dcterms:modified>
</cp:coreProperties>
</file>